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dirty="0" smtClean="0"/>
              <a:t>マスタ タイトルの書式設定</a:t>
            </a:r>
            <a:endParaRPr kumimoji="1" lang="ja-JP" altLang="en-US" dirty="0"/>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smtClean="0"/>
              <a:t>マスタ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838200" y="365125"/>
            <a:ext cx="10515600" cy="58118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idx="1"/>
          </p:nvPr>
        </p:nvSpPr>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smtClean="0"/>
              <a:t>マスタ テキストの書式設定</a:t>
            </a:r>
            <a:endParaRPr kumimoji="1" lang="ja-JP" altLang="en-US" dirty="0" smtClean="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日付プレースホルダー 6"/>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dirty="0" smtClean="0"/>
              <a:t>マスタ タイトルの書式設定</a:t>
            </a:r>
            <a:endParaRPr kumimoji="1" lang="ja-JP" altLang="en-US" dirty="0"/>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smtClean="0"/>
              <a:t>マスタ テキストの書式設定</a:t>
            </a:r>
            <a:endParaRPr kumimoji="1" lang="ja-JP" altLang="en-US" dirty="0" smtClean="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dirty="0" smtClean="0"/>
              <a:t>マスタ タイトルの書式設定</a:t>
            </a:r>
            <a:endParaRPr kumimoji="1" lang="ja-JP" altLang="en-US" dirty="0"/>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D8928E-AA9A-4D89-BC1F-A2C05AB4BD92}"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形 4" descr="464d3b8f73a85eded0afc5c58aaae8c3"/>
          <p:cNvPicPr>
            <a:picLocks noChangeAspect="1"/>
          </p:cNvPicPr>
          <p:nvPr/>
        </p:nvPicPr>
        <p:blipFill>
          <a:blip r:embed="rId1"/>
          <a:stretch>
            <a:fillRect/>
          </a:stretch>
        </p:blipFill>
        <p:spPr>
          <a:xfrm>
            <a:off x="88900" y="-635"/>
            <a:ext cx="11990705" cy="6859270"/>
          </a:xfrm>
          <a:prstGeom prst="rect">
            <a:avLst/>
          </a:prstGeom>
        </p:spPr>
      </p:pic>
      <p:sp>
        <p:nvSpPr>
          <p:cNvPr id="14" name="テキスト ボックス 13"/>
          <p:cNvSpPr txBox="1"/>
          <p:nvPr/>
        </p:nvSpPr>
        <p:spPr>
          <a:xfrm>
            <a:off x="3203524" y="5633525"/>
            <a:ext cx="7421418" cy="1014730"/>
          </a:xfrm>
          <a:prstGeom prst="rect">
            <a:avLst/>
          </a:prstGeom>
          <a:noFill/>
        </p:spPr>
        <p:txBody>
          <a:bodyPr wrap="square">
            <a:spAutoFit/>
          </a:bodyPr>
          <a:lstStyle/>
          <a:p>
            <a:pPr algn="r"/>
            <a:r>
              <a:rPr lang="ja-JP" altLang="en-US" sz="2000" b="1" dirty="0"/>
              <a:t>令和　</a:t>
            </a:r>
            <a:r>
              <a:rPr lang="en-US" altLang="ja-JP" sz="2000" b="1" dirty="0"/>
              <a:t>5</a:t>
            </a:r>
            <a:r>
              <a:rPr lang="ja-JP" altLang="en-US" sz="2000" b="1" dirty="0"/>
              <a:t>年</a:t>
            </a:r>
            <a:r>
              <a:rPr lang="en-US" altLang="ja-JP" sz="2000" b="1" dirty="0"/>
              <a:t>9</a:t>
            </a:r>
            <a:r>
              <a:rPr lang="ja-JP" altLang="en-US" sz="2000" b="1" dirty="0"/>
              <a:t>月</a:t>
            </a:r>
            <a:r>
              <a:rPr lang="en-US" altLang="ja-JP" sz="2000" b="1" dirty="0"/>
              <a:t>26</a:t>
            </a:r>
            <a:r>
              <a:rPr lang="ja-JP" altLang="en-US" sz="2000" b="1" dirty="0"/>
              <a:t>日　</a:t>
            </a:r>
            <a:endParaRPr lang="en-US" altLang="ja-JP" sz="2000" b="1" dirty="0"/>
          </a:p>
          <a:p>
            <a:pPr algn="r"/>
            <a:endParaRPr lang="en-US" altLang="ja-JP" sz="2000" b="1" dirty="0"/>
          </a:p>
          <a:p>
            <a:pPr algn="r"/>
            <a:r>
              <a:rPr lang="en-US" altLang="ja-JP" sz="2000" b="1" dirty="0"/>
              <a:t>KAKKY’s BAR</a:t>
            </a:r>
            <a:r>
              <a:rPr lang="ja-JP" altLang="en-US" sz="2000" b="1" dirty="0"/>
              <a:t>　柿木将志</a:t>
            </a:r>
            <a:endParaRPr lang="ja-JP" altLang="en-US" sz="2000" b="1" dirty="0"/>
          </a:p>
        </p:txBody>
      </p:sp>
      <p:sp>
        <p:nvSpPr>
          <p:cNvPr id="12" name="字幕 4"/>
          <p:cNvSpPr>
            <a:spLocks noGrp="1"/>
          </p:cNvSpPr>
          <p:nvPr>
            <p:ph type="subTitle" idx="1"/>
          </p:nvPr>
        </p:nvSpPr>
        <p:spPr>
          <a:xfrm>
            <a:off x="1156335" y="1421130"/>
            <a:ext cx="10700385" cy="4211955"/>
          </a:xfrm>
          <a:solidFill>
            <a:schemeClr val="bg1">
              <a:lumMod val="95000"/>
              <a:alpha val="50000"/>
            </a:schemeClr>
          </a:solidFill>
        </p:spPr>
        <p:txBody>
          <a:bodyPr>
            <a:normAutofit fontScale="90000"/>
          </a:bodyPr>
          <a:lstStyle/>
          <a:p>
            <a:pPr algn="l"/>
            <a:r>
              <a:rPr lang="ja-JP" altLang="en-US" sz="2800" b="1" dirty="0">
                <a:sym typeface="+mn-ea"/>
              </a:rPr>
              <a:t>株式会社ZERO　平山 真由美</a:t>
            </a:r>
            <a:r>
              <a:rPr lang="ja-JP" altLang="en-US" sz="2800" b="1" dirty="0"/>
              <a:t>　様</a:t>
            </a:r>
            <a:endParaRPr lang="ja-JP" altLang="en-US" sz="2800" b="1" dirty="0"/>
          </a:p>
          <a:p>
            <a:pPr algn="l"/>
            <a:endParaRPr lang="en-US" altLang="ja-JP" sz="1600" b="1" dirty="0"/>
          </a:p>
          <a:p>
            <a:pPr algn="l"/>
            <a:r>
              <a:rPr lang="ja-JP" altLang="en-US" sz="1800" b="1" dirty="0">
                <a:sym typeface="+mn-ea"/>
              </a:rPr>
              <a:t>株式会社ZEROの平山 真由美さん</a:t>
            </a:r>
            <a:r>
              <a:rPr lang="ja-JP" altLang="en-US" sz="1800" b="1" dirty="0">
                <a:sym typeface="+mn-ea"/>
              </a:rPr>
              <a:t>を推薦致します。</a:t>
            </a:r>
            <a:endParaRPr lang="ja-JP" altLang="en-US" sz="1800" b="1" dirty="0">
              <a:sym typeface="+mn-ea"/>
            </a:endParaRPr>
          </a:p>
          <a:p>
            <a:pPr algn="l"/>
            <a:r>
              <a:rPr lang="ja-JP" altLang="en-US" sz="1800" b="1" dirty="0">
                <a:sym typeface="+mn-ea"/>
              </a:rPr>
              <a:t>肌トラブルの事で、ご相談させて頂きました。私は接客業をしており、人に会う機会が多いのですが、</a:t>
            </a:r>
            <a:endParaRPr lang="ja-JP" altLang="en-US" sz="1800" b="1" dirty="0">
              <a:sym typeface="+mn-ea"/>
            </a:endParaRPr>
          </a:p>
          <a:p>
            <a:pPr algn="l"/>
            <a:r>
              <a:rPr lang="ja-JP" altLang="en-US" sz="1800" b="1" dirty="0">
                <a:sym typeface="+mn-ea"/>
              </a:rPr>
              <a:t>顔に吹き出物や目の下のクマ、ほうれい線が気になり人からどの様にみられているか気にしがちになっていました。</a:t>
            </a:r>
            <a:endParaRPr lang="ja-JP" altLang="en-US" sz="1800" b="1" dirty="0">
              <a:sym typeface="+mn-ea"/>
            </a:endParaRPr>
          </a:p>
          <a:p>
            <a:pPr algn="l"/>
            <a:r>
              <a:rPr lang="ja-JP" altLang="en-US" sz="1800" b="1" dirty="0">
                <a:sym typeface="+mn-ea"/>
              </a:rPr>
              <a:t>（コロナ禍でマスクをつけ続けていた事もあり、かなり老けた印象にも悩んでていました。）</a:t>
            </a:r>
            <a:endParaRPr lang="ja-JP" altLang="en-US" sz="1800" b="1" dirty="0">
              <a:sym typeface="+mn-ea"/>
            </a:endParaRPr>
          </a:p>
          <a:p>
            <a:pPr algn="l"/>
            <a:r>
              <a:rPr lang="ja-JP" altLang="en-US" sz="1800" b="1" dirty="0">
                <a:sym typeface="+mn-ea"/>
              </a:rPr>
              <a:t>平山さんにカウンセリングして頂き、化粧水等のサンプルを送って頂き、色々と試しました。 </a:t>
            </a:r>
            <a:endParaRPr lang="ja-JP" altLang="en-US" sz="1800" b="1" dirty="0">
              <a:sym typeface="+mn-ea"/>
            </a:endParaRPr>
          </a:p>
          <a:p>
            <a:pPr algn="l"/>
            <a:r>
              <a:rPr lang="ja-JP" altLang="en-US" sz="1800" b="1" dirty="0">
                <a:sym typeface="+mn-ea"/>
              </a:rPr>
              <a:t>使い始めて2週間程経った頃に、お客様から「肌質変わりました？」とか「化粧水使ってるんですか？きれいですね」と言うふうに言われるようになりました。今までそのようなことを言われたことがないので、戸惑いつつもとても嬉しかったです。今までスキンケアの事を何も考えてこなかった事を後悔するぐらい、驚きの効果がありました。</a:t>
            </a:r>
            <a:endParaRPr lang="ja-JP" altLang="en-US" sz="1800" b="1" dirty="0">
              <a:sym typeface="+mn-ea"/>
            </a:endParaRPr>
          </a:p>
          <a:p>
            <a:pPr algn="l"/>
            <a:r>
              <a:rPr lang="ja-JP" altLang="en-US" sz="1800" b="1" dirty="0">
                <a:sym typeface="+mn-ea"/>
              </a:rPr>
              <a:t>自分自身のモチベーションも上げる事が出来ました。</a:t>
            </a:r>
            <a:endParaRPr lang="ja-JP" altLang="en-US" sz="1800" b="1" dirty="0">
              <a:sym typeface="+mn-ea"/>
            </a:endParaRPr>
          </a:p>
          <a:p>
            <a:pPr algn="l"/>
            <a:r>
              <a:rPr lang="ja-JP" altLang="en-US" sz="1800" b="1" dirty="0">
                <a:sym typeface="+mn-ea"/>
              </a:rPr>
              <a:t>そんな人の人生やモチベーションを変える可能性のあるお仕事をされている平山さんを推薦致します。</a:t>
            </a:r>
            <a:endParaRPr lang="ja-JP" altLang="en-US" sz="1800" b="1" dirty="0">
              <a:sym typeface="+mn-ea"/>
            </a:endParaRPr>
          </a:p>
        </p:txBody>
      </p:sp>
      <p:pic>
        <p:nvPicPr>
          <p:cNvPr id="3" name="図形 2" descr="KAKKY’s BAR写真２"/>
          <p:cNvPicPr>
            <a:picLocks noChangeAspect="1"/>
          </p:cNvPicPr>
          <p:nvPr/>
        </p:nvPicPr>
        <p:blipFill>
          <a:blip r:embed="rId2"/>
          <a:stretch>
            <a:fillRect/>
          </a:stretch>
        </p:blipFill>
        <p:spPr>
          <a:xfrm>
            <a:off x="10785475" y="5577205"/>
            <a:ext cx="1071245" cy="1071245"/>
          </a:xfrm>
          <a:prstGeom prst="rect">
            <a:avLst/>
          </a:prstGeom>
        </p:spPr>
      </p:pic>
      <p:pic>
        <p:nvPicPr>
          <p:cNvPr id="4" name="図形 3" descr="f841b8cb5dc184caf03877bbb0568776_t"/>
          <p:cNvPicPr>
            <a:picLocks noChangeAspect="1"/>
          </p:cNvPicPr>
          <p:nvPr/>
        </p:nvPicPr>
        <p:blipFill>
          <a:blip r:embed="rId3"/>
          <a:stretch>
            <a:fillRect/>
          </a:stretch>
        </p:blipFill>
        <p:spPr>
          <a:xfrm>
            <a:off x="8550910" y="329565"/>
            <a:ext cx="3305810" cy="2199005"/>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477</Words>
  <Application>WPS Presentation</Application>
  <PresentationFormat>宽屏</PresentationFormat>
  <Paragraphs>15</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ＭＳ Ｐゴシック</vt:lpstr>
      <vt:lpstr>Wingdings</vt:lpstr>
      <vt:lpstr>ＭＳ Ｐゴシック</vt:lpstr>
      <vt:lpstr>Arial Unicode MS</vt:lpstr>
      <vt:lpstr>Calibri Light</vt:lpstr>
      <vt:lpstr>Calibri</vt:lpstr>
      <vt:lpstr>Microsoft YaHei</vt:lpstr>
      <vt:lpstr>Office テーマ</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kakky</cp:lastModifiedBy>
  <cp:revision>1</cp:revision>
  <dcterms:created xsi:type="dcterms:W3CDTF">2023-09-26T05:29:50Z</dcterms:created>
  <dcterms:modified xsi:type="dcterms:W3CDTF">2023-09-26T05:34:35Z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