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59"/>
  </p:normalViewPr>
  <p:slideViewPr>
    <p:cSldViewPr snapToGrid="0" snapToObjects="1">
      <p:cViewPr varScale="1">
        <p:scale>
          <a:sx n="88" d="100"/>
          <a:sy n="88" d="100"/>
        </p:scale>
        <p:origin x="208"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11/5/23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4EC76C-CD26-6043-8479-830AD10A8735}"/>
              </a:ext>
            </a:extLst>
          </p:cNvPr>
          <p:cNvSpPr>
            <a:spLocks noGrp="1"/>
          </p:cNvSpPr>
          <p:nvPr>
            <p:ph type="ctrTitle"/>
          </p:nvPr>
        </p:nvSpPr>
        <p:spPr>
          <a:xfrm>
            <a:off x="1361924" y="822477"/>
            <a:ext cx="10293048" cy="672494"/>
          </a:xfrm>
        </p:spPr>
        <p:txBody>
          <a:bodyPr/>
          <a:lstStyle/>
          <a:p>
            <a:pPr algn="l"/>
            <a:r>
              <a:rPr lang="ja-JP" altLang="en-US" sz="3200"/>
              <a:t>サトミ紙工株式会社</a:t>
            </a:r>
            <a:br>
              <a:rPr lang="en-US" altLang="ja-JP" sz="3200" dirty="0"/>
            </a:br>
            <a:r>
              <a:rPr lang="ja-JP" altLang="en-US" sz="3200"/>
              <a:t>里見　允二様（さとみ　まさつぐさま）</a:t>
            </a:r>
            <a:endParaRPr kumimoji="1" lang="ja-JP" altLang="en-US" sz="3200"/>
          </a:p>
        </p:txBody>
      </p:sp>
      <p:sp>
        <p:nvSpPr>
          <p:cNvPr id="3" name="字幕 2">
            <a:extLst>
              <a:ext uri="{FF2B5EF4-FFF2-40B4-BE49-F238E27FC236}">
                <a16:creationId xmlns:a16="http://schemas.microsoft.com/office/drawing/2014/main" id="{0837DFE3-E588-884E-AE23-61952560B707}"/>
              </a:ext>
            </a:extLst>
          </p:cNvPr>
          <p:cNvSpPr>
            <a:spLocks noGrp="1"/>
          </p:cNvSpPr>
          <p:nvPr>
            <p:ph type="subTitle" idx="1"/>
          </p:nvPr>
        </p:nvSpPr>
        <p:spPr>
          <a:xfrm>
            <a:off x="1361923" y="1596571"/>
            <a:ext cx="8217505" cy="4746172"/>
          </a:xfrm>
        </p:spPr>
        <p:txBody>
          <a:bodyPr>
            <a:normAutofit/>
          </a:bodyPr>
          <a:lstStyle/>
          <a:p>
            <a:pPr algn="l"/>
            <a:r>
              <a:rPr lang="ja-JP" altLang="en-US"/>
              <a:t>私は、顧客ニーズを超えるパッケージ制作カテゴリーの、サトミ紙工株式会社の里見さんを推薦します。</a:t>
            </a:r>
            <a:endParaRPr kumimoji="1" lang="en-US" altLang="ja-JP" dirty="0"/>
          </a:p>
          <a:p>
            <a:pPr algn="l"/>
            <a:r>
              <a:rPr lang="ja-JP" altLang="en-US"/>
              <a:t>先日、東京のアンテナショップの方から、肉まんを東京で販売してみませんかと言われました。</a:t>
            </a:r>
            <a:endParaRPr lang="en-US" altLang="ja-JP" dirty="0"/>
          </a:p>
          <a:p>
            <a:pPr algn="l"/>
            <a:r>
              <a:rPr kumimoji="1" lang="ja-JP" altLang="en-US"/>
              <a:t>とてもナイスなチャンスでしたが、急な依頼だったため段取りができない状況でした。ダメもとで里見さんにパッケージとチラシの依頼をしたら、“やってみましょう”とのお返事。</a:t>
            </a:r>
            <a:r>
              <a:rPr lang="ja-JP" altLang="en-US"/>
              <a:t>細かなやり取りの後、無事間に合うことができました。</a:t>
            </a:r>
            <a:endParaRPr kumimoji="1" lang="en-US" altLang="ja-JP" dirty="0"/>
          </a:p>
          <a:p>
            <a:pPr algn="l"/>
            <a:r>
              <a:rPr lang="ja-JP" altLang="en-US"/>
              <a:t>本来は無理をかけずに自分もきちんと依頼の判断するべきですので、今後は段階を踏んでお話しさせて頂きます。ただ今回の件を本当に感謝しております。どのような時でも、お客様目線で取り組んでくれるのが里見さんだと感じました。パッケージの件に関しては、里見さんにまずはご相談することをお勧めします。</a:t>
            </a:r>
            <a:endParaRPr lang="en-US" altLang="ja-JP" dirty="0"/>
          </a:p>
          <a:p>
            <a:pPr algn="l"/>
            <a:r>
              <a:rPr lang="ja-JP" altLang="en-US"/>
              <a:t>　　　　　　株式会社日本まるこめホールディングス　加藤　佑一</a:t>
            </a:r>
            <a:endParaRPr kumimoji="1" lang="en-US" altLang="ja-JP" dirty="0"/>
          </a:p>
          <a:p>
            <a:pPr algn="l"/>
            <a:endParaRPr kumimoji="1" lang="ja-JP" altLang="en-US"/>
          </a:p>
        </p:txBody>
      </p:sp>
    </p:spTree>
    <p:extLst>
      <p:ext uri="{BB962C8B-B14F-4D97-AF65-F5344CB8AC3E}">
        <p14:creationId xmlns:p14="http://schemas.microsoft.com/office/powerpoint/2010/main" val="4244581461"/>
      </p:ext>
    </p:extLst>
  </p:cSld>
  <p:clrMapOvr>
    <a:masterClrMapping/>
  </p:clrMapOvr>
</p:sld>
</file>

<file path=ppt/theme/theme1.xml><?xml version="1.0" encoding="utf-8"?>
<a:theme xmlns:a="http://schemas.openxmlformats.org/drawingml/2006/main" name="ファセット">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ファセット</Template>
  <TotalTime>36</TotalTime>
  <Words>204</Words>
  <Application>Microsoft Macintosh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Trebuchet MS</vt:lpstr>
      <vt:lpstr>Wingdings 3</vt:lpstr>
      <vt:lpstr>ファセット</vt:lpstr>
      <vt:lpstr>サトミ紙工株式会社 里見　允二様（さとみ　まさつぐさま）</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サトミ紙工株式会社 里見　允二様（さとみ　まさつぐさま）</dc:title>
  <dc:creator>Microsoft Office User</dc:creator>
  <cp:lastModifiedBy>Microsoft Office User</cp:lastModifiedBy>
  <cp:revision>3</cp:revision>
  <dcterms:created xsi:type="dcterms:W3CDTF">2023-11-04T16:09:17Z</dcterms:created>
  <dcterms:modified xsi:type="dcterms:W3CDTF">2023-11-04T16:45:56Z</dcterms:modified>
</cp:coreProperties>
</file>