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93" d="100"/>
          <a:sy n="93" d="100"/>
        </p:scale>
        <p:origin x="92"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俊明 今西" userId="c0bf69a292721d5e" providerId="LiveId" clId="{BDB2B3C6-D4C8-413C-BEA3-BBA3ABCB7DE6}"/>
    <pc:docChg chg="custSel modSld">
      <pc:chgData name="俊明 今西" userId="c0bf69a292721d5e" providerId="LiveId" clId="{BDB2B3C6-D4C8-413C-BEA3-BBA3ABCB7DE6}" dt="2023-11-01T02:20:05.784" v="1359" actId="20577"/>
      <pc:docMkLst>
        <pc:docMk/>
      </pc:docMkLst>
      <pc:sldChg chg="modSp mod">
        <pc:chgData name="俊明 今西" userId="c0bf69a292721d5e" providerId="LiveId" clId="{BDB2B3C6-D4C8-413C-BEA3-BBA3ABCB7DE6}" dt="2023-11-01T02:20:05.784" v="1359" actId="20577"/>
        <pc:sldMkLst>
          <pc:docMk/>
          <pc:sldMk cId="2023839430" sldId="256"/>
        </pc:sldMkLst>
        <pc:spChg chg="mod">
          <ac:chgData name="俊明 今西" userId="c0bf69a292721d5e" providerId="LiveId" clId="{BDB2B3C6-D4C8-413C-BEA3-BBA3ABCB7DE6}" dt="2023-11-01T02:20:05.784" v="1359" actId="20577"/>
          <ac:spMkLst>
            <pc:docMk/>
            <pc:sldMk cId="2023839430" sldId="256"/>
            <ac:spMk id="2" creationId="{E3D47751-49AC-8806-9DF9-85B5AB1B1BBF}"/>
          </ac:spMkLst>
        </pc:spChg>
      </pc:sldChg>
    </pc:docChg>
  </pc:docChgLst>
  <pc:docChgLst>
    <pc:chgData name="俊明 今西" userId="c0bf69a292721d5e" providerId="LiveId" clId="{1699F434-1F58-4D2A-9595-AFC42405FC85}"/>
    <pc:docChg chg="modSld">
      <pc:chgData name="俊明 今西" userId="c0bf69a292721d5e" providerId="LiveId" clId="{1699F434-1F58-4D2A-9595-AFC42405FC85}" dt="2023-11-24T00:13:27.573" v="43" actId="20577"/>
      <pc:docMkLst>
        <pc:docMk/>
      </pc:docMkLst>
      <pc:sldChg chg="modSp mod">
        <pc:chgData name="俊明 今西" userId="c0bf69a292721d5e" providerId="LiveId" clId="{1699F434-1F58-4D2A-9595-AFC42405FC85}" dt="2023-11-24T00:13:27.573" v="43" actId="20577"/>
        <pc:sldMkLst>
          <pc:docMk/>
          <pc:sldMk cId="2023839430" sldId="256"/>
        </pc:sldMkLst>
        <pc:spChg chg="mod">
          <ac:chgData name="俊明 今西" userId="c0bf69a292721d5e" providerId="LiveId" clId="{1699F434-1F58-4D2A-9595-AFC42405FC85}" dt="2023-11-24T00:13:27.573" v="43" actId="20577"/>
          <ac:spMkLst>
            <pc:docMk/>
            <pc:sldMk cId="2023839430" sldId="256"/>
            <ac:spMk id="2" creationId="{E3D47751-49AC-8806-9DF9-85B5AB1B1BBF}"/>
          </ac:spMkLst>
        </pc:spChg>
      </pc:sldChg>
    </pc:docChg>
  </pc:docChgLst>
  <pc:docChgLst>
    <pc:chgData name="俊明 今西" userId="c0bf69a292721d5e" providerId="LiveId" clId="{916603A2-EA30-4341-9712-7459C0CC15E2}"/>
    <pc:docChg chg="custSel modSld">
      <pc:chgData name="俊明 今西" userId="c0bf69a292721d5e" providerId="LiveId" clId="{916603A2-EA30-4341-9712-7459C0CC15E2}" dt="2023-10-31T08:10:39.272" v="2794" actId="20577"/>
      <pc:docMkLst>
        <pc:docMk/>
      </pc:docMkLst>
      <pc:sldChg chg="modSp mod">
        <pc:chgData name="俊明 今西" userId="c0bf69a292721d5e" providerId="LiveId" clId="{916603A2-EA30-4341-9712-7459C0CC15E2}" dt="2023-10-31T08:10:39.272" v="2794" actId="20577"/>
        <pc:sldMkLst>
          <pc:docMk/>
          <pc:sldMk cId="2023839430" sldId="256"/>
        </pc:sldMkLst>
        <pc:spChg chg="mod">
          <ac:chgData name="俊明 今西" userId="c0bf69a292721d5e" providerId="LiveId" clId="{916603A2-EA30-4341-9712-7459C0CC15E2}" dt="2023-10-31T08:10:39.272" v="2794" actId="20577"/>
          <ac:spMkLst>
            <pc:docMk/>
            <pc:sldMk cId="2023839430" sldId="256"/>
            <ac:spMk id="2" creationId="{E3D47751-49AC-8806-9DF9-85B5AB1B1BBF}"/>
          </ac:spMkLst>
        </pc:spChg>
      </pc:sldChg>
    </pc:docChg>
  </pc:docChgLst>
  <pc:docChgLst>
    <pc:chgData name="俊明 今西" userId="c0bf69a292721d5e" providerId="LiveId" clId="{4582930D-3EBC-4AB0-A9DF-CC38941404CD}"/>
    <pc:docChg chg="custSel modSld">
      <pc:chgData name="俊明 今西" userId="c0bf69a292721d5e" providerId="LiveId" clId="{4582930D-3EBC-4AB0-A9DF-CC38941404CD}" dt="2023-06-23T08:11:06.127" v="1220" actId="20577"/>
      <pc:docMkLst>
        <pc:docMk/>
      </pc:docMkLst>
      <pc:sldChg chg="addSp delSp modSp mod">
        <pc:chgData name="俊明 今西" userId="c0bf69a292721d5e" providerId="LiveId" clId="{4582930D-3EBC-4AB0-A9DF-CC38941404CD}" dt="2023-06-23T08:11:06.127" v="1220" actId="20577"/>
        <pc:sldMkLst>
          <pc:docMk/>
          <pc:sldMk cId="2023839430" sldId="256"/>
        </pc:sldMkLst>
        <pc:spChg chg="mod">
          <ac:chgData name="俊明 今西" userId="c0bf69a292721d5e" providerId="LiveId" clId="{4582930D-3EBC-4AB0-A9DF-CC38941404CD}" dt="2023-06-23T08:11:06.127" v="1220" actId="20577"/>
          <ac:spMkLst>
            <pc:docMk/>
            <pc:sldMk cId="2023839430" sldId="256"/>
            <ac:spMk id="2" creationId="{E3D47751-49AC-8806-9DF9-85B5AB1B1BBF}"/>
          </ac:spMkLst>
        </pc:spChg>
        <pc:picChg chg="add del mod">
          <ac:chgData name="俊明 今西" userId="c0bf69a292721d5e" providerId="LiveId" clId="{4582930D-3EBC-4AB0-A9DF-CC38941404CD}" dt="2023-06-23T07:49:42.714" v="28" actId="478"/>
          <ac:picMkLst>
            <pc:docMk/>
            <pc:sldMk cId="2023839430" sldId="256"/>
            <ac:picMk id="4" creationId="{A15CD95D-7B59-438E-13F7-CC268DD6B7C6}"/>
          </ac:picMkLst>
        </pc:picChg>
        <pc:picChg chg="add mod ord">
          <ac:chgData name="俊明 今西" userId="c0bf69a292721d5e" providerId="LiveId" clId="{4582930D-3EBC-4AB0-A9DF-CC38941404CD}" dt="2023-06-23T07:46:04.325" v="27" actId="1076"/>
          <ac:picMkLst>
            <pc:docMk/>
            <pc:sldMk cId="2023839430" sldId="256"/>
            <ac:picMk id="5" creationId="{CCEFEEE1-C516-7E64-3745-F9D1BC88D8B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0BB26-1EAD-EF9A-D45B-4024FE4B4D4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BEF48BB-8EA0-4F5A-4E9E-2210D1512A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82D8289-5DB4-4C83-CCA9-EE03CF0C83B1}"/>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5" name="フッター プレースホルダー 4">
            <a:extLst>
              <a:ext uri="{FF2B5EF4-FFF2-40B4-BE49-F238E27FC236}">
                <a16:creationId xmlns:a16="http://schemas.microsoft.com/office/drawing/2014/main" id="{1ECC5107-4563-51F4-F0B0-609D24141B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4D4A08-B97A-8BAC-7176-D6BBE9B4A989}"/>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05196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42BF0F-C9AB-54E2-1193-0B17BE65BA6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8DF435-0143-EE3A-DB9E-A97600E9494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3ED4B6-163D-A7D3-B4B5-6B5CB4932019}"/>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5" name="フッター プレースホルダー 4">
            <a:extLst>
              <a:ext uri="{FF2B5EF4-FFF2-40B4-BE49-F238E27FC236}">
                <a16:creationId xmlns:a16="http://schemas.microsoft.com/office/drawing/2014/main" id="{C93D8600-4219-7908-9734-6F39A22F985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59E4C3-76BD-D833-1B46-FCFCA62E5E18}"/>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49747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9EC174-36BF-86CA-02F5-2AF9568209D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5DA3461-FF5F-4661-EA09-5168012EFC4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032AA5-46B5-4944-3AD1-34C5BDB96653}"/>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5" name="フッター プレースホルダー 4">
            <a:extLst>
              <a:ext uri="{FF2B5EF4-FFF2-40B4-BE49-F238E27FC236}">
                <a16:creationId xmlns:a16="http://schemas.microsoft.com/office/drawing/2014/main" id="{515507DD-A0DC-5B5D-6BE5-7A73F18214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8A4EF5-D7E3-0E6F-D659-8D9A0016A2A8}"/>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93710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0080E5-1FE8-1892-0239-A78C8DA2E65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CEDFCDF-2C7C-D299-C3DB-32DF75937B5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351524-7F52-AE58-D712-E2299E78DE7B}"/>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5" name="フッター プレースホルダー 4">
            <a:extLst>
              <a:ext uri="{FF2B5EF4-FFF2-40B4-BE49-F238E27FC236}">
                <a16:creationId xmlns:a16="http://schemas.microsoft.com/office/drawing/2014/main" id="{900D01DF-1E48-47D0-630E-C0E52339A9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5B97180-3AFB-3B98-C792-C8F453F714BB}"/>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7138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46B0CE-F00D-B410-4968-319738C59E9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A14921-6B39-95D4-D6A7-A2D3B836D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4912CFE-501B-390A-65BF-729FFF869D88}"/>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5" name="フッター プレースホルダー 4">
            <a:extLst>
              <a:ext uri="{FF2B5EF4-FFF2-40B4-BE49-F238E27FC236}">
                <a16:creationId xmlns:a16="http://schemas.microsoft.com/office/drawing/2014/main" id="{6BBCE0E9-B207-899A-E13D-6BAB1FCB69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38321C-510E-B6F0-CC89-2FA9190FEC0D}"/>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14955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23118E-8351-B8C1-A761-F423473C455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754AC8-33A5-4F3E-BD28-C3D67CF8533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19A4DB4-F959-A53A-D918-501CC03E84D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239B1FC-246D-7919-B678-514D0548185A}"/>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6" name="フッター プレースホルダー 5">
            <a:extLst>
              <a:ext uri="{FF2B5EF4-FFF2-40B4-BE49-F238E27FC236}">
                <a16:creationId xmlns:a16="http://schemas.microsoft.com/office/drawing/2014/main" id="{6FFE4E45-D6C2-B033-77F6-8976363CD5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F6AF160-BB68-899C-834C-9A11A78E140A}"/>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55590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CA22B-645B-E8DB-8DB2-837EB39C958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9E28814-1A35-1BDF-26C3-6F502F2AAF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CDEB04E-6E1D-B8D5-9E88-BA0C45E8360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2FD93B3-ABB5-AE0C-B48B-A7E6B746A6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0C28142-4842-BF25-5126-EBF85EFD3D7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6A9741A-0B21-047C-3780-D3406A318762}"/>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8" name="フッター プレースホルダー 7">
            <a:extLst>
              <a:ext uri="{FF2B5EF4-FFF2-40B4-BE49-F238E27FC236}">
                <a16:creationId xmlns:a16="http://schemas.microsoft.com/office/drawing/2014/main" id="{A36AFC43-2133-9534-3B7C-A3AC4ED32A1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D950450-119E-567D-DA1A-763D766BB512}"/>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954569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85D83-045D-0C2F-379B-94992A64D04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69C31CA-0DAD-F6AC-C259-D5396D3A2E3B}"/>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4" name="フッター プレースホルダー 3">
            <a:extLst>
              <a:ext uri="{FF2B5EF4-FFF2-40B4-BE49-F238E27FC236}">
                <a16:creationId xmlns:a16="http://schemas.microsoft.com/office/drawing/2014/main" id="{45ED50C1-3066-A5E4-98DC-CA4D56A8196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7E465A5-DF80-9953-601C-C7EE3C9FB171}"/>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366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0A1DB4C-D366-86C5-5976-D1D2C69BAC4A}"/>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3" name="フッター プレースホルダー 2">
            <a:extLst>
              <a:ext uri="{FF2B5EF4-FFF2-40B4-BE49-F238E27FC236}">
                <a16:creationId xmlns:a16="http://schemas.microsoft.com/office/drawing/2014/main" id="{B20641D2-4175-865B-AB3D-8B9093812FA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D0C3D1C-53AA-A1D8-49FD-4CFB2660D9E5}"/>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67311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8E15AB-72F3-C9A3-DC5C-F828547AA8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60A2C5-BF0A-C946-0EC6-0CCCEA0500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7C86C33-EB66-4656-85E2-ECCEB6887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0DDFDFA-46D6-75CB-DDBB-C2C63A9C7781}"/>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6" name="フッター プレースホルダー 5">
            <a:extLst>
              <a:ext uri="{FF2B5EF4-FFF2-40B4-BE49-F238E27FC236}">
                <a16:creationId xmlns:a16="http://schemas.microsoft.com/office/drawing/2014/main" id="{24B768F2-BE5A-A488-B030-64AD7BEBBD3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A632C17-CDB4-4BCA-FF63-ABBD3E8B88C9}"/>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369588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83C3B4-3868-DBC0-6C3B-8ED494E5ABF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50A70B4-BB6D-AC59-7915-C1E12CEA5B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9050A9B-6F47-B829-44A7-B847EC394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37C6E0-4D9D-638D-436A-CCC3EAF37EA0}"/>
              </a:ext>
            </a:extLst>
          </p:cNvPr>
          <p:cNvSpPr>
            <a:spLocks noGrp="1"/>
          </p:cNvSpPr>
          <p:nvPr>
            <p:ph type="dt" sz="half" idx="10"/>
          </p:nvPr>
        </p:nvSpPr>
        <p:spPr/>
        <p:txBody>
          <a:bodyPr/>
          <a:lstStyle/>
          <a:p>
            <a:fld id="{00BAD1A6-4496-438C-AECB-65EC84DF5789}" type="datetimeFigureOut">
              <a:rPr kumimoji="1" lang="ja-JP" altLang="en-US" smtClean="0"/>
              <a:t>2023/11/24</a:t>
            </a:fld>
            <a:endParaRPr kumimoji="1" lang="ja-JP" altLang="en-US"/>
          </a:p>
        </p:txBody>
      </p:sp>
      <p:sp>
        <p:nvSpPr>
          <p:cNvPr id="6" name="フッター プレースホルダー 5">
            <a:extLst>
              <a:ext uri="{FF2B5EF4-FFF2-40B4-BE49-F238E27FC236}">
                <a16:creationId xmlns:a16="http://schemas.microsoft.com/office/drawing/2014/main" id="{055B534D-AAAA-70FD-48D5-9A2D159A10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5EDFC8-A1DC-22C3-EEE1-8D9F3EDA5052}"/>
              </a:ext>
            </a:extLst>
          </p:cNvPr>
          <p:cNvSpPr>
            <a:spLocks noGrp="1"/>
          </p:cNvSpPr>
          <p:nvPr>
            <p:ph type="sldNum" sz="quarter" idx="12"/>
          </p:nvPr>
        </p:nvSpPr>
        <p:spPr/>
        <p:txBody>
          <a:body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104369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DFE481-2D9E-7202-AC8E-3B47997EF8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86628D-0B5B-9B2F-C948-C386DEE9B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A065BD-7CAE-A455-1A6B-D2DCA71231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AD1A6-4496-438C-AECB-65EC84DF5789}" type="datetimeFigureOut">
              <a:rPr kumimoji="1" lang="ja-JP" altLang="en-US" smtClean="0"/>
              <a:t>2023/11/24</a:t>
            </a:fld>
            <a:endParaRPr kumimoji="1" lang="ja-JP" altLang="en-US"/>
          </a:p>
        </p:txBody>
      </p:sp>
      <p:sp>
        <p:nvSpPr>
          <p:cNvPr id="5" name="フッター プレースホルダー 4">
            <a:extLst>
              <a:ext uri="{FF2B5EF4-FFF2-40B4-BE49-F238E27FC236}">
                <a16:creationId xmlns:a16="http://schemas.microsoft.com/office/drawing/2014/main" id="{B315EA09-5462-0DDA-1124-C9ABE2F508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445B5DF-C944-9584-5440-385C0A530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3A387-00CD-4C26-A568-652A12BAFC82}" type="slidenum">
              <a:rPr kumimoji="1" lang="ja-JP" altLang="en-US" smtClean="0"/>
              <a:t>‹#›</a:t>
            </a:fld>
            <a:endParaRPr kumimoji="1" lang="ja-JP" altLang="en-US"/>
          </a:p>
        </p:txBody>
      </p:sp>
    </p:spTree>
    <p:extLst>
      <p:ext uri="{BB962C8B-B14F-4D97-AF65-F5344CB8AC3E}">
        <p14:creationId xmlns:p14="http://schemas.microsoft.com/office/powerpoint/2010/main" val="262640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CCEFEEE1-C516-7E64-3745-F9D1BC88D8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380" y="-103128"/>
            <a:ext cx="11735946" cy="6858000"/>
          </a:xfrm>
          <a:prstGeom prst="rect">
            <a:avLst/>
          </a:prstGeom>
        </p:spPr>
      </p:pic>
      <p:sp>
        <p:nvSpPr>
          <p:cNvPr id="2" name="タイトル 1">
            <a:extLst>
              <a:ext uri="{FF2B5EF4-FFF2-40B4-BE49-F238E27FC236}">
                <a16:creationId xmlns:a16="http://schemas.microsoft.com/office/drawing/2014/main" id="{E3D47751-49AC-8806-9DF9-85B5AB1B1BBF}"/>
              </a:ext>
            </a:extLst>
          </p:cNvPr>
          <p:cNvSpPr>
            <a:spLocks noGrp="1"/>
          </p:cNvSpPr>
          <p:nvPr>
            <p:ph type="ctrTitle"/>
          </p:nvPr>
        </p:nvSpPr>
        <p:spPr>
          <a:xfrm>
            <a:off x="1295492" y="851658"/>
            <a:ext cx="9382340" cy="4948428"/>
          </a:xfrm>
        </p:spPr>
        <p:txBody>
          <a:bodyPr anchor="t">
            <a:normAutofit fontScale="90000"/>
          </a:bodyPr>
          <a:lstStyle/>
          <a:p>
            <a:pPr algn="l"/>
            <a:r>
              <a:rPr lang="ja-JP" altLang="en-US" sz="2400" dirty="0">
                <a:latin typeface="Meiryo UI" panose="020B0604030504040204" pitchFamily="50" charset="-128"/>
                <a:ea typeface="Meiryo UI" panose="020B0604030504040204" pitchFamily="50" charset="-128"/>
              </a:rPr>
              <a:t>　</a:t>
            </a:r>
            <a:r>
              <a:rPr lang="ja-JP" altLang="en-US" sz="2400" dirty="0">
                <a:solidFill>
                  <a:srgbClr val="2D2D2D"/>
                </a:solidFill>
                <a:latin typeface="Meiryo UI" panose="020B0604030504040204" pitchFamily="50" charset="-128"/>
                <a:ea typeface="Meiryo UI" panose="020B0604030504040204" pitchFamily="50" charset="-128"/>
              </a:rPr>
              <a:t>有限会社いさみや　畠山 憲之</a:t>
            </a:r>
            <a:r>
              <a:rPr kumimoji="1" lang="ja-JP" altLang="en-US" sz="2400" dirty="0">
                <a:latin typeface="Meiryo UI" panose="020B0604030504040204" pitchFamily="50" charset="-128"/>
                <a:ea typeface="Meiryo UI" panose="020B0604030504040204" pitchFamily="50" charset="-128"/>
              </a:rPr>
              <a:t>様　　　　　　　　　　　令和</a:t>
            </a:r>
            <a:r>
              <a:rPr kumimoji="1" lang="en-US" altLang="ja-JP" sz="2400" dirty="0">
                <a:latin typeface="Meiryo UI" panose="020B0604030504040204" pitchFamily="50" charset="-128"/>
                <a:ea typeface="Meiryo UI" panose="020B0604030504040204" pitchFamily="50" charset="-128"/>
              </a:rPr>
              <a:t>5</a:t>
            </a:r>
            <a:r>
              <a:rPr kumimoji="1" lang="ja-JP" altLang="en-US" sz="2400" dirty="0">
                <a:latin typeface="Meiryo UI" panose="020B0604030504040204" pitchFamily="50" charset="-128"/>
                <a:ea typeface="Meiryo UI" panose="020B0604030504040204" pitchFamily="50" charset="-128"/>
              </a:rPr>
              <a:t>年</a:t>
            </a:r>
            <a:r>
              <a:rPr lang="en-US" altLang="ja-JP" sz="2400" dirty="0">
                <a:latin typeface="Meiryo UI" panose="020B0604030504040204" pitchFamily="50" charset="-128"/>
                <a:ea typeface="Meiryo UI" panose="020B0604030504040204" pitchFamily="50" charset="-128"/>
              </a:rPr>
              <a:t>11</a:t>
            </a:r>
            <a:r>
              <a:rPr kumimoji="1" lang="ja-JP" altLang="en-US" sz="2400" dirty="0">
                <a:latin typeface="Meiryo UI" panose="020B0604030504040204" pitchFamily="50" charset="-128"/>
                <a:ea typeface="Meiryo UI" panose="020B0604030504040204" pitchFamily="50" charset="-128"/>
              </a:rPr>
              <a:t>月</a:t>
            </a:r>
            <a:r>
              <a:rPr kumimoji="1" lang="en-US" altLang="ja-JP" sz="2400" dirty="0">
                <a:latin typeface="Meiryo UI" panose="020B0604030504040204" pitchFamily="50" charset="-128"/>
                <a:ea typeface="Meiryo UI" panose="020B0604030504040204" pitchFamily="50" charset="-128"/>
              </a:rPr>
              <a:t>24</a:t>
            </a:r>
            <a:r>
              <a:rPr kumimoji="1" lang="ja-JP" altLang="en-US" sz="2400" dirty="0">
                <a:latin typeface="Meiryo UI" panose="020B0604030504040204" pitchFamily="50" charset="-128"/>
                <a:ea typeface="Meiryo UI" panose="020B0604030504040204" pitchFamily="50" charset="-128"/>
              </a:rPr>
              <a:t>日</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お世話になっているクライアントに訪問の際、手土産用に</a:t>
            </a:r>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塩あんプリン</a:t>
            </a:r>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を購入し、持参しました。</a:t>
            </a: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いつもは静岡県なのでお茶を持っていくのですが、マンネリ感があったので</a:t>
            </a:r>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社員の福利厚生用に購入して社内でも</a:t>
            </a:r>
            <a:r>
              <a:rPr kumimoji="1" lang="ja-JP" altLang="en-US" sz="2400">
                <a:latin typeface="Meiryo UI" panose="020B0604030504040204" pitchFamily="50" charset="-128"/>
                <a:ea typeface="Meiryo UI" panose="020B0604030504040204" pitchFamily="50" charset="-128"/>
              </a:rPr>
              <a:t>好評だったことや他</a:t>
            </a:r>
            <a:r>
              <a:rPr kumimoji="1" lang="ja-JP" altLang="en-US" sz="2400" dirty="0">
                <a:latin typeface="Meiryo UI" panose="020B0604030504040204" pitchFamily="50" charset="-128"/>
                <a:ea typeface="Meiryo UI" panose="020B0604030504040204" pitchFamily="50" charset="-128"/>
              </a:rPr>
              <a:t>でも評判がいいので持ってきました</a:t>
            </a:r>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って話をしたら、その場でホームページを閲覧してくれて他の商品にも興味を</a:t>
            </a:r>
            <a:r>
              <a:rPr lang="ja-JP" altLang="en-US" sz="2400" dirty="0">
                <a:latin typeface="Meiryo UI" panose="020B0604030504040204" pitchFamily="50" charset="-128"/>
                <a:ea typeface="Meiryo UI" panose="020B0604030504040204" pitchFamily="50" charset="-128"/>
              </a:rPr>
              <a:t>もっていただき、近々購入しますという話になりました。。</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手土産ひとつでこんなに盛り上がれる商品があることにあらためて実感しました。</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有限会社いさみやの畠山さんが作ってる塩あんプリンを心から推薦いたします。</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　　　　　　　　　　　　　　　　　　　</a:t>
            </a:r>
            <a:br>
              <a:rPr kumimoji="1" lang="en-US" altLang="ja-JP" sz="2400" dirty="0">
                <a:latin typeface="Meiryo UI" panose="020B0604030504040204" pitchFamily="50" charset="-128"/>
                <a:ea typeface="Meiryo UI" panose="020B0604030504040204" pitchFamily="50" charset="-128"/>
              </a:rPr>
            </a:br>
            <a:r>
              <a:rPr kumimoji="1" lang="ja-JP" altLang="en-US" sz="2400" dirty="0">
                <a:latin typeface="Meiryo UI" panose="020B0604030504040204" pitchFamily="50" charset="-128"/>
                <a:ea typeface="Meiryo UI" panose="020B0604030504040204" pitchFamily="50" charset="-128"/>
              </a:rPr>
              <a:t>　　　　　　　　　　　　　　　　　　　　株式会社アイエルシー　代表取締役　今西俊明</a:t>
            </a:r>
            <a:br>
              <a:rPr kumimoji="1" lang="en-US" altLang="ja-JP" sz="2400" dirty="0">
                <a:latin typeface="Meiryo UI" panose="020B0604030504040204" pitchFamily="50" charset="-128"/>
                <a:ea typeface="Meiryo UI" panose="020B0604030504040204" pitchFamily="50" charset="-128"/>
              </a:rPr>
            </a:br>
            <a:br>
              <a:rPr kumimoji="1" lang="en-US" altLang="ja-JP" sz="2400" dirty="0">
                <a:latin typeface="Meiryo UI" panose="020B0604030504040204" pitchFamily="50" charset="-128"/>
                <a:ea typeface="Meiryo UI" panose="020B0604030504040204" pitchFamily="50" charset="-128"/>
              </a:rPr>
            </a:br>
            <a:endParaRPr kumimoji="1" lang="ja-JP" altLang="en-US"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38394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165</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　有限会社いさみや　畠山 憲之様　　　　　　　　　　　令和5年11月24日   お世話になっているクライアントに訪問の際、手土産用に『塩あんプリン』を購入し、持参しました。 いつもは静岡県なのでお茶を持っていくのですが、マンネリ感があったので『社員の福利厚生用に購入して社内でも好評だったことや他でも評判がいいので持ってきました』って話をしたら、その場でホームページを閲覧してくれて他の商品にも興味をもっていただき、近々購入しますという話になりました。。 手土産ひとつでこんなに盛り上がれる商品があることにあらためて実感しました。  有限会社いさみやの畠山さんが作ってる塩あんプリンを心から推薦いたします。  　　　　　　　　　　　　　　　　　　　 　　　　　　　　　　　　　　　　　　　　株式会社アイエルシー　代表取締役　今西俊明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KAKKY’S BAR 　　柿木将志　様  ワイン好きな友人から『珍しいアテでワインを飲みたい』っていつも言っていたので、柿木さんの燻製を購入してみました。 事前に聞いていた『封を開けると燻製のいい香りが充満する』って、本当にそのままの香りが鼻の奥まで届いてきました。  香りだけでなく、食べてみたら感動‼  友人も今まで食べた燻製商品の中で群を抜いているって感激してました。 濃厚で、ほどよく塩味も効いてて病みつき間違いなしです。  時間もかけて想いを詰め込んで作ってくれている KAKKY’S BARの柿木将志さんを心から推薦いたします。  　　　　　　　　　　　　　　　　　　　株式会社アイエルシー　代表取締役　今西俊明  </dc:title>
  <dc:creator>俊明 今西</dc:creator>
  <cp:lastModifiedBy>俊明 今西</cp:lastModifiedBy>
  <cp:revision>2</cp:revision>
  <dcterms:created xsi:type="dcterms:W3CDTF">2023-06-23T07:32:14Z</dcterms:created>
  <dcterms:modified xsi:type="dcterms:W3CDTF">2023-11-24T00:13:58Z</dcterms:modified>
</cp:coreProperties>
</file>