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3" r:id="rId2"/>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11" autoAdjust="0"/>
  </p:normalViewPr>
  <p:slideViewPr>
    <p:cSldViewPr snapToGrid="0">
      <p:cViewPr varScale="1">
        <p:scale>
          <a:sx n="114" d="100"/>
          <a:sy n="114" d="100"/>
        </p:scale>
        <p:origin x="414" y="96"/>
      </p:cViewPr>
      <p:guideLst/>
    </p:cSldViewPr>
  </p:slideViewPr>
  <p:notesTextViewPr>
    <p:cViewPr>
      <p:scale>
        <a:sx n="1" d="1"/>
        <a:sy n="1" d="1"/>
      </p:scale>
      <p:origin x="0" y="0"/>
    </p:cViewPr>
  </p:notesTextViewPr>
  <p:notesViewPr>
    <p:cSldViewPr snapToGrid="0">
      <p:cViewPr varScale="1">
        <p:scale>
          <a:sx n="83" d="100"/>
          <a:sy n="83" d="100"/>
        </p:scale>
        <p:origin x="26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CCADDD5-0798-428E-94BA-3781F4AB944C}" type="datetime1">
              <a:rPr lang="ja-JP" altLang="en-US" smtClean="0">
                <a:latin typeface="ＭＳ Ｐゴシック" panose="020B0600070205080204" pitchFamily="50" charset="-128"/>
                <a:ea typeface="ＭＳ Ｐゴシック" panose="020B0600070205080204" pitchFamily="50" charset="-128"/>
              </a:rPr>
              <a:t>2023/11/24</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ＭＳ Ｐゴシック" panose="020B0600070205080204" pitchFamily="50" charset="-128"/>
                <a:ea typeface="ＭＳ Ｐゴシック" panose="020B0600070205080204" pitchFamily="50" charset="-128"/>
              </a:defRPr>
            </a:lvl1pPr>
          </a:lstStyle>
          <a:p>
            <a:fld id="{0A73F630-9F7A-4463-BC0D-9C94ECD436DC}" type="datetime1">
              <a:rPr lang="ja-JP" altLang="en-US" smtClean="0"/>
              <a:pPr/>
              <a:t>2023/11/24</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ＭＳ Ｐゴシック" panose="020B0600070205080204" pitchFamily="50" charset="-128"/>
                <a:ea typeface="ＭＳ Ｐゴシック" panose="020B0600070205080204" pitchFamily="50" charset="-128"/>
              </a:defRPr>
            </a:lvl1pPr>
          </a:lstStyle>
          <a:p>
            <a:fld id="{C8DC57A8-AE18-4654-B6AF-04B3577165BE}" type="slidenum">
              <a:rPr lang="en-US" altLang="ja-JP" smtClean="0"/>
              <a:pPr/>
              <a:t>‹#›</a:t>
            </a:fld>
            <a:endParaRPr lang="en-US" altLang="ja-JP"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1</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01794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65611" y="1200150"/>
            <a:ext cx="6858002" cy="2381250"/>
          </a:xfrm>
        </p:spPr>
        <p:txBody>
          <a:bodyPr rtlCol="0" anchor="b">
            <a:normAutofit/>
          </a:bodyPr>
          <a:lstStyle>
            <a:lvl1pPr algn="l" rtl="0">
              <a:defRPr sz="54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a:t>マスター サブタイトルの書式設定</a:t>
            </a:r>
            <a:endParaRPr lang="ja-JP"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9066214" y="421594"/>
            <a:ext cx="2286000" cy="1885508"/>
          </a:xfrm>
        </p:spPr>
        <p:txBody>
          <a:bodyPr rtlCol="0">
            <a:normAutofit/>
          </a:bodyPr>
          <a:lstStyle>
            <a:lvl1pPr algn="l" rtl="0">
              <a:defRPr sz="2400"/>
            </a:lvl1pPr>
          </a:lstStyle>
          <a:p>
            <a:pPr rtl="0"/>
            <a:r>
              <a:rPr lang="ja-JP" altLang="en-US"/>
              <a:t>マスター タイトルの書式設定</a:t>
            </a:r>
            <a:endParaRPr lang="ja-JP" altLang="en-US" dirty="0"/>
          </a:p>
        </p:txBody>
      </p:sp>
      <p:grpSp>
        <p:nvGrpSpPr>
          <p:cNvPr id="84" name="グループ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97" name="図プレースホルダー 33" descr="画像を追加する空のプレースホルダー。プレースホルダーをクリックし、追加する画像を選択します。"/>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grpSp>
        <p:nvGrpSpPr>
          <p:cNvPr id="98" name="グループ 97"/>
          <p:cNvGrpSpPr/>
          <p:nvPr/>
        </p:nvGrpSpPr>
        <p:grpSpPr>
          <a:xfrm>
            <a:off x="5322489" y="319177"/>
            <a:ext cx="3389607" cy="2710838"/>
            <a:chOff x="895350" y="3313113"/>
            <a:chExt cx="3613151" cy="2790825"/>
          </a:xfrm>
          <a:solidFill>
            <a:schemeClr val="tx1">
              <a:lumMod val="50000"/>
            </a:schemeClr>
          </a:solidFill>
        </p:grpSpPr>
        <p:sp>
          <p:nvSpPr>
            <p:cNvPr id="99"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0"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11"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grpSp>
        <p:nvGrpSpPr>
          <p:cNvPr id="112" name="グループ 111"/>
          <p:cNvGrpSpPr/>
          <p:nvPr/>
        </p:nvGrpSpPr>
        <p:grpSpPr>
          <a:xfrm>
            <a:off x="5322489" y="3245640"/>
            <a:ext cx="3389607" cy="2710838"/>
            <a:chOff x="895350" y="3313113"/>
            <a:chExt cx="3613151" cy="2790825"/>
          </a:xfrm>
          <a:solidFill>
            <a:schemeClr val="tx1">
              <a:lumMod val="50000"/>
            </a:schemeClr>
          </a:solidFill>
        </p:grpSpPr>
        <p:sp>
          <p:nvSpPr>
            <p:cNvPr id="11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5" name="図プレースホルダー 33" descr="画像を追加する空のプレースホルダー。プレースホルダーをクリックし、追加する画像を選択します。"/>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126" name="テキスト プレースホルダー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F33771DD-7BE0-4D23-B253-C0912C4A5245}" type="datetime1">
              <a:rPr lang="ja-JP" altLang="en-US" smtClean="0"/>
              <a:pPr/>
              <a:t>2023/11/24</a:t>
            </a:fld>
            <a:endParaRPr lang="ja-JP"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ja-JP" smtClean="0"/>
              <a:pPr/>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a:xfrm>
            <a:off x="8075611" y="6019801"/>
            <a:ext cx="1396260" cy="228600"/>
          </a:xfrm>
        </p:spPr>
        <p:txBody>
          <a:bodyPr rtlCol="0"/>
          <a:lstStyle>
            <a:lvl1pPr>
              <a:defRPr/>
            </a:lvl1pPr>
          </a:lstStyle>
          <a:p>
            <a:fld id="{098D82BF-DD3E-4263-87C8-CDE1C5FA72AD}" type="datetime1">
              <a:rPr lang="ja-JP" altLang="en-US" smtClean="0"/>
              <a:pPr/>
              <a:t>2023/11/24</a:t>
            </a:fld>
            <a:endParaRPr lang="ja-JP"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grpSp>
        <p:nvGrpSpPr>
          <p:cNvPr id="8" name="グループ 7"/>
          <p:cNvGrpSpPr/>
          <p:nvPr/>
        </p:nvGrpSpPr>
        <p:grpSpPr>
          <a:xfrm>
            <a:off x="595546" y="781398"/>
            <a:ext cx="6433398" cy="5053665"/>
            <a:chOff x="5162444" y="781398"/>
            <a:chExt cx="6433398" cy="5053665"/>
          </a:xfrm>
        </p:grpSpPr>
        <p:sp>
          <p:nvSpPr>
            <p:cNvPr id="9" name="フリーフォーム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 name="フリーフォーム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nvGrpSpPr>
            <p:cNvPr id="11" name="グループ 10"/>
            <p:cNvGrpSpPr/>
            <p:nvPr/>
          </p:nvGrpSpPr>
          <p:grpSpPr>
            <a:xfrm>
              <a:off x="5814205" y="859113"/>
              <a:ext cx="5129146" cy="4880471"/>
              <a:chOff x="7856559" y="859113"/>
              <a:chExt cx="3086791" cy="4880471"/>
            </a:xfrm>
          </p:grpSpPr>
          <p:sp>
            <p:nvSpPr>
              <p:cNvPr id="20" name="フリーフォーム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 name="フリーフォーム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D0452A17-5D1E-4297-B57E-5413BD9B2389}" type="datetime1">
              <a:rPr lang="ja-JP" altLang="en-US" smtClean="0"/>
              <a:pPr/>
              <a:t>2023/11/24</a:t>
            </a:fld>
            <a:endParaRPr lang="ja-JP"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4E19AC9B-ABA6-4AD5-BC85-C97AF56844AE}" type="datetime1">
              <a:rPr lang="ja-JP" altLang="en-US" smtClean="0"/>
              <a:pPr/>
              <a:t>2023/11/24</a:t>
            </a:fld>
            <a:endParaRPr lang="ja-JP"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24268" y="304800"/>
            <a:ext cx="1729531" cy="5676900"/>
          </a:xfrm>
        </p:spPr>
        <p:txBody>
          <a:bodyPr vert="eaVert"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838199" y="304800"/>
            <a:ext cx="8633671" cy="56769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DE9D5E2F-46EF-49EF-8D94-840CD4DAA4C5}" type="datetime1">
              <a:rPr lang="ja-JP" altLang="en-US" smtClean="0"/>
              <a:pPr/>
              <a:t>2023/11/24</a:t>
            </a:fld>
            <a:endParaRPr lang="ja-JP"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a:t>‹#›</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3961D701-C2CE-4CF6-A951-EB499BDE338A}" type="datetime1">
              <a:rPr lang="ja-JP" altLang="en-US" smtClean="0"/>
              <a:pPr/>
              <a:t>2023/11/24</a:t>
            </a:fld>
            <a:endParaRPr lang="ja-JP"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a:t>マスター テキストの書式設定</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065212" y="1825625"/>
            <a:ext cx="4954588"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172200" y="1825625"/>
            <a:ext cx="4951414"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C686EB0E-9EA6-4853-97ED-9930F8B7B3D4}" type="datetime1">
              <a:rPr lang="ja-JP" altLang="en-US" smtClean="0"/>
              <a:pPr/>
              <a:t>2023/11/24</a:t>
            </a:fld>
            <a:endParaRPr lang="ja-JP"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69848"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9" name="スライド番号プレースホルダー 8"/>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7" name="日付プレースホルダー 6"/>
          <p:cNvSpPr>
            <a:spLocks noGrp="1"/>
          </p:cNvSpPr>
          <p:nvPr>
            <p:ph type="dt" sz="half" idx="10"/>
          </p:nvPr>
        </p:nvSpPr>
        <p:spPr/>
        <p:txBody>
          <a:bodyPr rtlCol="0"/>
          <a:lstStyle>
            <a:lvl1pPr>
              <a:defRPr/>
            </a:lvl1pPr>
          </a:lstStyle>
          <a:p>
            <a:fld id="{2A884F78-E488-45B3-980A-39D86F0A1EBD}" type="datetime1">
              <a:rPr lang="ja-JP" altLang="en-US" smtClean="0"/>
              <a:pPr/>
              <a:t>2023/11/24</a:t>
            </a:fld>
            <a:endParaRPr lang="ja-JP"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5" name="スライド番号プレースホルダー 4"/>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3" name="日付プレースホルダー 2"/>
          <p:cNvSpPr>
            <a:spLocks noGrp="1"/>
          </p:cNvSpPr>
          <p:nvPr>
            <p:ph type="dt" sz="half" idx="10"/>
          </p:nvPr>
        </p:nvSpPr>
        <p:spPr/>
        <p:txBody>
          <a:bodyPr rtlCol="0"/>
          <a:lstStyle>
            <a:lvl1pPr>
              <a:defRPr/>
            </a:lvl1pPr>
          </a:lstStyle>
          <a:p>
            <a:fld id="{681FB164-BF04-48FF-83E7-E5D4D899E58E}" type="datetime1">
              <a:rPr lang="ja-JP" altLang="en-US" smtClean="0"/>
              <a:pPr/>
              <a:t>2023/11/24</a:t>
            </a:fld>
            <a:endParaRPr lang="ja-JP"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2" name="日付プレースホルダー 1"/>
          <p:cNvSpPr>
            <a:spLocks noGrp="1"/>
          </p:cNvSpPr>
          <p:nvPr>
            <p:ph type="dt" sz="half" idx="10"/>
          </p:nvPr>
        </p:nvSpPr>
        <p:spPr/>
        <p:txBody>
          <a:bodyPr rtlCol="0"/>
          <a:lstStyle>
            <a:lvl1pPr>
              <a:defRPr/>
            </a:lvl1pPr>
          </a:lstStyle>
          <a:p>
            <a:fld id="{6F357E0A-C99B-4624-98C5-5D9B3ECDA6E1}" type="datetime1">
              <a:rPr lang="ja-JP" altLang="en-US" smtClean="0"/>
              <a:pPr/>
              <a:t>2023/11/24</a:t>
            </a:fld>
            <a:endParaRPr lang="ja-JP"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キャプション付きの 2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304799"/>
            <a:ext cx="10058402" cy="1216152"/>
          </a:xfrm>
        </p:spPr>
        <p:txBody>
          <a:bodyPr rtlCol="0"/>
          <a:lstStyle>
            <a:lvl1pPr algn="l" rtl="0">
              <a:defRPr/>
            </a:lvl1pPr>
          </a:lstStyle>
          <a:p>
            <a:pPr rtl="0"/>
            <a:r>
              <a:rPr lang="ja-JP" altLang="en-US"/>
              <a:t>マスター タイトルの書式設定</a:t>
            </a:r>
            <a:endParaRPr lang="ja-JP" altLang="en-US" dirty="0"/>
          </a:p>
        </p:txBody>
      </p:sp>
      <p:grpSp>
        <p:nvGrpSpPr>
          <p:cNvPr id="9" name="グループ 8"/>
          <p:cNvGrpSpPr/>
          <p:nvPr/>
        </p:nvGrpSpPr>
        <p:grpSpPr>
          <a:xfrm>
            <a:off x="1052422" y="1733550"/>
            <a:ext cx="4360503" cy="3050038"/>
            <a:chOff x="895350" y="3313113"/>
            <a:chExt cx="3613151" cy="2790825"/>
          </a:xfrm>
          <a:solidFill>
            <a:schemeClr val="tx1">
              <a:lumMod val="50000"/>
            </a:schemeClr>
          </a:solidFill>
        </p:grpSpPr>
        <p:sp>
          <p:nvSpPr>
            <p:cNvPr id="10"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0"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6" name="図プレースホルダー 33" descr="画像を追加する空のプレースホルダー。プレースホルダーをクリックし、追加する画像を選択します。"/>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39" name="テキスト プレースホルダー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22" name="グループ 21"/>
          <p:cNvGrpSpPr/>
          <p:nvPr/>
        </p:nvGrpSpPr>
        <p:grpSpPr>
          <a:xfrm>
            <a:off x="6763111" y="1733550"/>
            <a:ext cx="4360503" cy="3050038"/>
            <a:chOff x="895350" y="3313113"/>
            <a:chExt cx="3613151" cy="2790825"/>
          </a:xfrm>
          <a:solidFill>
            <a:schemeClr val="tx1">
              <a:lumMod val="50000"/>
            </a:schemeClr>
          </a:solidFill>
        </p:grpSpPr>
        <p:sp>
          <p:nvSpPr>
            <p:cNvPr id="2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7"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ＭＳ Ｐゴシック" panose="020B0600070205080204" pitchFamily="50" charset="-128"/>
                <a:ea typeface="ＭＳ Ｐゴシック" panose="020B0600070205080204" pitchFamily="50" charset="-128"/>
              </a:defRPr>
            </a:lvl1pPr>
          </a:lstStyle>
          <a:p>
            <a:pPr rtl="0"/>
            <a:r>
              <a:rPr lang="ja-JP" altLang="en-US"/>
              <a:t>アイコンをクリックして図を追加</a:t>
            </a:r>
            <a:endParaRPr lang="ja-JP" altLang="en-US" dirty="0"/>
          </a:p>
        </p:txBody>
      </p:sp>
      <p:sp>
        <p:nvSpPr>
          <p:cNvPr id="40" name="テキスト プレースホルダー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DCAF9A7B-75DA-40E9-B034-4F6E3D48F2B4}" type="datetime1">
              <a:rPr lang="ja-JP" altLang="en-US" smtClean="0"/>
              <a:pPr/>
              <a:t>2023/11/24</a:t>
            </a:fld>
            <a:endParaRPr lang="ja-JP"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grpSp>
        <p:nvGrpSpPr>
          <p:cNvPr id="52" name="グループ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9" name="図プレースホルダー 33" descr="画像を追加する空のプレースホルダー。プレースホルダーをクリックし、追加する画像を選択します。"/>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1" name="テキスト プレースホルダー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84" name="グループ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8" name="図プレースホルダー 33" descr="画像を追加する空のプレースホルダー。プレースホルダーをクリックし、追加する画像を選択します。"/>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2" name="テキスト プレースホルダー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97" name="グループ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9"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80" name="図プレースホルダー 33" descr="画像を追加する空のプレースホルダー。プレースホルダーをクリックし、追加する画像を選択します。"/>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3" name="テキスト プレースホルダー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C78115ED-A685-4A27-84DA-AF198D2306D6}" type="datetime1">
              <a:rPr lang="ja-JP" altLang="en-US" smtClean="0"/>
              <a:pPr/>
              <a:t>2023/11/24</a:t>
            </a:fld>
            <a:endParaRPr lang="ja-JP"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ja-JP" altLang="en-US" dirty="0"/>
              <a:t>マスター テキストのスタイルを編集する</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fld id="{022B156B-59AE-415F-B24B-8756D48BB977}" type="slidenum">
              <a:rPr lang="en-US" altLang="ja-JP" smtClean="0"/>
              <a:pPr/>
              <a:t>‹#›</a:t>
            </a:fld>
            <a:endParaRPr lang="ja-JP" altLang="en-US" dirty="0"/>
          </a:p>
        </p:txBody>
      </p:sp>
      <p:sp>
        <p:nvSpPr>
          <p:cNvPr id="5" name="フッター プレースホルダー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4" name="日付プレースホルダー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fld id="{310BF4B2-4882-4EE2-B0BF-C9C578DB93D7}" type="datetime1">
              <a:rPr lang="ja-JP" altLang="en-US" smtClean="0"/>
              <a:pPr/>
              <a:t>2023/11/24</a:t>
            </a:fld>
            <a:endParaRPr lang="ja-JP"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2848" y="218114"/>
            <a:ext cx="10402347" cy="914400"/>
          </a:xfrm>
        </p:spPr>
        <p:txBody>
          <a:bodyPr rtlCol="0"/>
          <a:lstStyle/>
          <a:p>
            <a:pPr rtl="0"/>
            <a:r>
              <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建設業専門税理事務所　加藤隆太様</a:t>
            </a:r>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p:txBody>
      </p:sp>
      <p:sp>
        <p:nvSpPr>
          <p:cNvPr id="3" name="テキスト プレースホルダー 2"/>
          <p:cNvSpPr>
            <a:spLocks noGrp="1"/>
          </p:cNvSpPr>
          <p:nvPr>
            <p:ph type="body" idx="1"/>
          </p:nvPr>
        </p:nvSpPr>
        <p:spPr>
          <a:xfrm>
            <a:off x="3171039" y="1410049"/>
            <a:ext cx="8573548" cy="4185408"/>
          </a:xfrm>
        </p:spPr>
        <p:txBody>
          <a:bodyPr rtlCol="0">
            <a:normAutofit lnSpcReduction="10000"/>
          </a:bodyPr>
          <a:lstStyle/>
          <a:p>
            <a:pPr rtl="0"/>
            <a:r>
              <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私は、建設業専門税理士事務所の加藤さんを推薦致します。</a:t>
            </a:r>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建設業の方からのお仕事や書類に関するお問い合わせは、</a:t>
            </a:r>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加藤さんにご連絡すると素早く対応し、関連業社の選定から</a:t>
            </a:r>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手配まで行ってくださいます。</a:t>
            </a:r>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先日も職場の仲間からの急な目黒の水道工事の常用工事に</a:t>
            </a:r>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関するお問い合わせにご対応いただき、仲間からの感謝され</a:t>
            </a:r>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ました。</a:t>
            </a:r>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建設業の方のために貢献し続けている建設専門税理士事務所の加藤隆太さんを推薦致します。</a:t>
            </a:r>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　　　　　　　　　　　　　　　　　　　　　　　　　　　　　　　　　２０２３年１１月２３日</a:t>
            </a:r>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　　　　　　　　　株式会社クレディセゾン　法人営業部　長谷川左智子</a:t>
            </a:r>
            <a:endParaRPr lang="en-US" altLang="ja-JP"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endPar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自然のイラスト (16 x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1_TF03431377_TF03431377.potx" id="{6048CD1A-6C4E-4B3C-AA8B-E9BD5DBA73EF}" vid="{75C03E0D-009C-4AAE-AB88-B83BF609E131}"/>
    </a:ext>
  </a:extLst>
</a:theme>
</file>

<file path=ppt/theme/theme2.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虹のプレゼンテーション</Template>
  <TotalTime>49</TotalTime>
  <Words>121</Words>
  <Application>Microsoft Office PowerPoint</Application>
  <PresentationFormat>ワイド画面</PresentationFormat>
  <Paragraphs>13</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Ｐゴシック</vt:lpstr>
      <vt:lpstr>UD デジタル 教科書体 NK-B</vt:lpstr>
      <vt:lpstr>Arial</vt:lpstr>
      <vt:lpstr>Segoe Print</vt:lpstr>
      <vt:lpstr>自然のイラスト (16 x 9)</vt:lpstr>
      <vt:lpstr>建設業専門税理事務所　加藤隆太様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有限会社いさみや　　畠山憲之様</dc:title>
  <dc:creator>長谷川　左智子</dc:creator>
  <cp:lastModifiedBy>長谷川　左智子</cp:lastModifiedBy>
  <cp:revision>7</cp:revision>
  <dcterms:created xsi:type="dcterms:W3CDTF">2023-11-23T05:27:24Z</dcterms:created>
  <dcterms:modified xsi:type="dcterms:W3CDTF">2023-11-24T01:46:16Z</dcterms:modified>
</cp:coreProperties>
</file>