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011" autoAdjust="0"/>
  </p:normalViewPr>
  <p:slideViewPr>
    <p:cSldViewPr snapToGrid="0">
      <p:cViewPr varScale="1">
        <p:scale>
          <a:sx n="114" d="100"/>
          <a:sy n="114" d="100"/>
        </p:scale>
        <p:origin x="414" y="96"/>
      </p:cViewPr>
      <p:guideLst/>
    </p:cSldViewPr>
  </p:slideViewPr>
  <p:notesTextViewPr>
    <p:cViewPr>
      <p:scale>
        <a:sx n="1" d="1"/>
        <a:sy n="1" d="1"/>
      </p:scale>
      <p:origin x="0" y="0"/>
    </p:cViewPr>
  </p:notesTextViewPr>
  <p:notesViewPr>
    <p:cSldViewPr snapToGrid="0">
      <p:cViewPr varScale="1">
        <p:scale>
          <a:sx n="83" d="100"/>
          <a:sy n="83" d="100"/>
        </p:scale>
        <p:origin x="26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BCCADDD5-0798-428E-94BA-3781F4AB944C}" type="datetime1">
              <a:rPr lang="ja-JP" altLang="en-US" smtClean="0">
                <a:latin typeface="ＭＳ Ｐゴシック" panose="020B0600070205080204" pitchFamily="50" charset="-128"/>
                <a:ea typeface="ＭＳ Ｐゴシック" panose="020B0600070205080204" pitchFamily="50" charset="-128"/>
              </a:rPr>
              <a:t>2023/11/24</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0A73F630-9F7A-4463-BC0D-9C94ECD436DC}" type="datetime1">
              <a:rPr lang="ja-JP" altLang="en-US" smtClean="0"/>
              <a:pPr/>
              <a:t>2023/11/24</a:t>
            </a:fld>
            <a:endParaRPr lang="ja-JP" alt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C8DC57A8-AE18-4654-B6AF-04B3577165BE}" type="slidenum">
              <a:rPr lang="en-US" altLang="ja-JP" smtClean="0"/>
              <a:pPr/>
              <a:t>‹#›</a:t>
            </a:fld>
            <a:endParaRPr lang="en-US" altLang="ja-JP"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pPr algn="r" rtl="0"/>
            <a:fld id="{C8DC57A8-AE18-4654-B6AF-04B3577165BE}" type="slidenum">
              <a:rPr lang="en-US" altLang="ja-JP" smtClean="0">
                <a:latin typeface="ＭＳ Ｐゴシック" panose="020B0600070205080204" pitchFamily="50" charset="-128"/>
                <a:ea typeface="ＭＳ Ｐゴシック" panose="020B0600070205080204" pitchFamily="50" charset="-128"/>
              </a:rPr>
              <a:pPr algn="r" rtl="0"/>
              <a:t>1</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8705763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65611" y="1200150"/>
            <a:ext cx="6858002" cy="2381250"/>
          </a:xfrm>
        </p:spPr>
        <p:txBody>
          <a:bodyPr rtlCol="0" anchor="b">
            <a:normAutofit/>
          </a:bodyPr>
          <a:lstStyle>
            <a:lvl1pPr algn="l" rtl="0">
              <a:defRPr sz="5400"/>
            </a:lvl1pPr>
          </a:lstStyle>
          <a:p>
            <a:pPr rtl="0"/>
            <a:r>
              <a:rPr lang="ja-JP" altLang="en-US"/>
              <a:t>マスター タイトルの書式設定</a:t>
            </a:r>
            <a:endParaRPr lang="ja-JP" altLang="en-US" dirty="0"/>
          </a:p>
        </p:txBody>
      </p:sp>
      <p:sp>
        <p:nvSpPr>
          <p:cNvPr id="3" name="サブタイトル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a:t>マスター サブタイトルの書式設定</a:t>
            </a:r>
            <a:endParaRPr lang="ja-JP" altLang="en-US"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9066214" y="421594"/>
            <a:ext cx="2286000" cy="1885508"/>
          </a:xfrm>
        </p:spPr>
        <p:txBody>
          <a:bodyPr rtlCol="0">
            <a:normAutofit/>
          </a:bodyPr>
          <a:lstStyle>
            <a:lvl1pPr algn="l" rtl="0">
              <a:defRPr sz="2400"/>
            </a:lvl1pPr>
          </a:lstStyle>
          <a:p>
            <a:pPr rtl="0"/>
            <a:r>
              <a:rPr lang="ja-JP" altLang="en-US"/>
              <a:t>マスター タイトルの書式設定</a:t>
            </a:r>
            <a:endParaRPr lang="ja-JP" altLang="en-US" dirty="0"/>
          </a:p>
        </p:txBody>
      </p:sp>
      <p:grpSp>
        <p:nvGrpSpPr>
          <p:cNvPr id="84" name="グループ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97" name="図プレースホルダー 33" descr="画像を追加する空のプレースホルダー。プレースホルダーをクリックし、追加する画像を選択します。"/>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98" name="グループ 97"/>
          <p:cNvGrpSpPr/>
          <p:nvPr/>
        </p:nvGrpSpPr>
        <p:grpSpPr>
          <a:xfrm>
            <a:off x="5322489" y="319177"/>
            <a:ext cx="3389607" cy="2710838"/>
            <a:chOff x="895350" y="3313113"/>
            <a:chExt cx="3613151" cy="2790825"/>
          </a:xfrm>
          <a:solidFill>
            <a:schemeClr val="tx1">
              <a:lumMod val="50000"/>
            </a:schemeClr>
          </a:solidFill>
        </p:grpSpPr>
        <p:sp>
          <p:nvSpPr>
            <p:cNvPr id="99"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0"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11"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grpSp>
        <p:nvGrpSpPr>
          <p:cNvPr id="112" name="グループ 111"/>
          <p:cNvGrpSpPr/>
          <p:nvPr/>
        </p:nvGrpSpPr>
        <p:grpSpPr>
          <a:xfrm>
            <a:off x="5322489" y="3245640"/>
            <a:ext cx="3389607" cy="2710838"/>
            <a:chOff x="895350" y="3313113"/>
            <a:chExt cx="3613151" cy="2790825"/>
          </a:xfrm>
          <a:solidFill>
            <a:schemeClr val="tx1">
              <a:lumMod val="50000"/>
            </a:schemeClr>
          </a:solidFill>
        </p:grpSpPr>
        <p:sp>
          <p:nvSpPr>
            <p:cNvPr id="11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5" name="図プレースホルダー 33" descr="画像を追加する空のプレースホルダー。プレースホルダーをクリックし、追加する画像を選択します。"/>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126" name="テキスト プレースホルダー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F33771DD-7BE0-4D23-B253-C0912C4A5245}" type="datetime1">
              <a:rPr lang="ja-JP" altLang="en-US" smtClean="0"/>
              <a:pPr/>
              <a:t>2023/11/24</a:t>
            </a:fld>
            <a:endParaRPr lang="ja-JP" altLang="en-US"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en-US" altLang="ja-JP" smtClean="0"/>
              <a:pPr/>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a:xfrm>
            <a:off x="8075611" y="6019801"/>
            <a:ext cx="1396260" cy="228600"/>
          </a:xfrm>
        </p:spPr>
        <p:txBody>
          <a:bodyPr rtlCol="0"/>
          <a:lstStyle>
            <a:lvl1pPr>
              <a:defRPr/>
            </a:lvl1pPr>
          </a:lstStyle>
          <a:p>
            <a:fld id="{098D82BF-DD3E-4263-87C8-CDE1C5FA72AD}" type="datetime1">
              <a:rPr lang="ja-JP" altLang="en-US" smtClean="0"/>
              <a:pPr/>
              <a:t>2023/11/24</a:t>
            </a:fld>
            <a:endParaRPr lang="ja-JP" altLang="en-US"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ja-JP" altLang="en-US"/>
              <a:t>マスター タイトルの書式設定</a:t>
            </a:r>
            <a:endParaRPr lang="ja-JP" altLang="en-US" dirty="0"/>
          </a:p>
        </p:txBody>
      </p:sp>
      <p:grpSp>
        <p:nvGrpSpPr>
          <p:cNvPr id="8" name="グループ 7"/>
          <p:cNvGrpSpPr/>
          <p:nvPr/>
        </p:nvGrpSpPr>
        <p:grpSpPr>
          <a:xfrm>
            <a:off x="595546" y="781398"/>
            <a:ext cx="6433398" cy="5053665"/>
            <a:chOff x="5162444" y="781398"/>
            <a:chExt cx="6433398" cy="5053665"/>
          </a:xfrm>
        </p:grpSpPr>
        <p:sp>
          <p:nvSpPr>
            <p:cNvPr id="9" name="フリーフォーム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 name="フリーフォーム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nvGrpSpPr>
            <p:cNvPr id="11" name="グループ 10"/>
            <p:cNvGrpSpPr/>
            <p:nvPr/>
          </p:nvGrpSpPr>
          <p:grpSpPr>
            <a:xfrm>
              <a:off x="5814205" y="859113"/>
              <a:ext cx="5129146" cy="4880471"/>
              <a:chOff x="7856559" y="859113"/>
              <a:chExt cx="3086791" cy="4880471"/>
            </a:xfrm>
          </p:grpSpPr>
          <p:sp>
            <p:nvSpPr>
              <p:cNvPr id="20" name="フリーフォーム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12" name="フリーフォーム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a:t>アイコンをクリックして図を追加</a:t>
            </a:r>
            <a:endParaRPr lang="ja-JP" altLang="en-US" dirty="0"/>
          </a:p>
        </p:txBody>
      </p:sp>
      <p:sp>
        <p:nvSpPr>
          <p:cNvPr id="4" name="テキスト プレースホルダー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D0452A17-5D1E-4297-B57E-5413BD9B2389}" type="datetime1">
              <a:rPr lang="ja-JP" altLang="en-US" smtClean="0"/>
              <a:pPr/>
              <a:t>2023/11/24</a:t>
            </a:fld>
            <a:endParaRPr lang="ja-JP" altLang="en-US"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4E19AC9B-ABA6-4AD5-BC85-C97AF56844AE}" type="datetime1">
              <a:rPr lang="ja-JP" altLang="en-US" smtClean="0"/>
              <a:pPr/>
              <a:t>2023/11/24</a:t>
            </a:fld>
            <a:endParaRPr lang="ja-JP" altLang="en-US"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624268" y="304800"/>
            <a:ext cx="1729531" cy="5676900"/>
          </a:xfrm>
        </p:spPr>
        <p:txBody>
          <a:bodyPr vert="eaVert" rtlCol="0"/>
          <a:lstStyle/>
          <a:p>
            <a:pPr rtl="0"/>
            <a:r>
              <a:rPr lang="ja-JP" altLang="en-US"/>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838199" y="304800"/>
            <a:ext cx="8633671" cy="5676900"/>
          </a:xfrm>
        </p:spPr>
        <p:txBody>
          <a:bodyPr vert="eaVert"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DE9D5E2F-46EF-49EF-8D94-840CD4DAA4C5}" type="datetime1">
              <a:rPr lang="ja-JP" altLang="en-US" smtClean="0"/>
              <a:pPr/>
              <a:t>2023/11/24</a:t>
            </a:fld>
            <a:endParaRPr lang="ja-JP" altLang="en-US"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6" name="スライド番号プレースホルダー 5"/>
          <p:cNvSpPr>
            <a:spLocks noGrp="1"/>
          </p:cNvSpPr>
          <p:nvPr>
            <p:ph type="sldNum" sz="quarter" idx="12"/>
          </p:nvPr>
        </p:nvSpPr>
        <p:spPr/>
        <p:txBody>
          <a:bodyPr rtlCol="0"/>
          <a:lstStyle/>
          <a:p>
            <a:pPr rtl="0"/>
            <a:fld id="{022B156B-59AE-415F-B24B-8756D48BB977}" type="slidenum">
              <a:rPr lang="en-US" altLang="ja-JP"/>
              <a:t>‹#›</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3961D701-C2CE-4CF6-A951-EB499BDE338A}" type="datetime1">
              <a:rPr lang="ja-JP" altLang="en-US" smtClean="0"/>
              <a:pPr/>
              <a:t>2023/11/24</a:t>
            </a:fld>
            <a:endParaRPr lang="ja-JP" altLang="en-US"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a:t>マスター テキストの書式設定</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コンテンツ プレースホルダー 2"/>
          <p:cNvSpPr>
            <a:spLocks noGrp="1"/>
          </p:cNvSpPr>
          <p:nvPr>
            <p:ph sz="half" idx="1"/>
          </p:nvPr>
        </p:nvSpPr>
        <p:spPr>
          <a:xfrm>
            <a:off x="1065212" y="1825625"/>
            <a:ext cx="4954588"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4" name="コンテンツ プレースホルダー 3"/>
          <p:cNvSpPr>
            <a:spLocks noGrp="1"/>
          </p:cNvSpPr>
          <p:nvPr>
            <p:ph sz="half" idx="2"/>
          </p:nvPr>
        </p:nvSpPr>
        <p:spPr>
          <a:xfrm>
            <a:off x="6172200" y="1825625"/>
            <a:ext cx="4951414" cy="4187952"/>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7" name="スライド番号プレースホルダー 6"/>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C686EB0E-9EA6-4853-97ED-9930F8B7B3D4}" type="datetime1">
              <a:rPr lang="ja-JP" altLang="en-US" smtClean="0"/>
              <a:pPr/>
              <a:t>2023/11/24</a:t>
            </a:fld>
            <a:endParaRPr lang="ja-JP" altLang="en-US"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4" name="コンテンツ プレースホルダー 3"/>
          <p:cNvSpPr>
            <a:spLocks noGrp="1"/>
          </p:cNvSpPr>
          <p:nvPr>
            <p:ph sz="half" idx="2"/>
          </p:nvPr>
        </p:nvSpPr>
        <p:spPr>
          <a:xfrm>
            <a:off x="1069848"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5" name="テキスト プレースホルダー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a:t>マスター テキストの書式設定</a:t>
            </a:r>
          </a:p>
        </p:txBody>
      </p:sp>
      <p:sp>
        <p:nvSpPr>
          <p:cNvPr id="6" name="コンテンツ プレースホルダー 5"/>
          <p:cNvSpPr>
            <a:spLocks noGrp="1"/>
          </p:cNvSpPr>
          <p:nvPr>
            <p:ph sz="quarter" idx="4"/>
          </p:nvPr>
        </p:nvSpPr>
        <p:spPr>
          <a:xfrm>
            <a:off x="6172200" y="2505075"/>
            <a:ext cx="4956048" cy="3476625"/>
          </a:xfrm>
        </p:spPr>
        <p:txBody>
          <a:bodyPr rtlCol="0"/>
          <a:lstStyle/>
          <a:p>
            <a:pPr lvl="0" rtl="0"/>
            <a:r>
              <a:rPr lang="ja-JP" altLang="en-US"/>
              <a:t>マスター テキストの書式設定</a:t>
            </a:r>
          </a:p>
          <a:p>
            <a:pPr lvl="1" rtl="0"/>
            <a:r>
              <a:rPr lang="ja-JP" altLang="en-US"/>
              <a:t>第 </a:t>
            </a:r>
            <a:r>
              <a:rPr lang="en-US" altLang="ja-JP"/>
              <a:t>2 </a:t>
            </a:r>
            <a:r>
              <a:rPr lang="ja-JP" altLang="en-US"/>
              <a:t>レベル</a:t>
            </a:r>
          </a:p>
          <a:p>
            <a:pPr lvl="2" rtl="0"/>
            <a:r>
              <a:rPr lang="ja-JP" altLang="en-US"/>
              <a:t>第 </a:t>
            </a:r>
            <a:r>
              <a:rPr lang="en-US" altLang="ja-JP"/>
              <a:t>3 </a:t>
            </a:r>
            <a:r>
              <a:rPr lang="ja-JP" altLang="en-US"/>
              <a:t>レベル</a:t>
            </a:r>
          </a:p>
          <a:p>
            <a:pPr lvl="3" rtl="0"/>
            <a:r>
              <a:rPr lang="ja-JP" altLang="en-US"/>
              <a:t>第 </a:t>
            </a:r>
            <a:r>
              <a:rPr lang="en-US" altLang="ja-JP"/>
              <a:t>4 </a:t>
            </a:r>
            <a:r>
              <a:rPr lang="ja-JP" altLang="en-US"/>
              <a:t>レベル</a:t>
            </a:r>
          </a:p>
          <a:p>
            <a:pPr lvl="4" rtl="0"/>
            <a:r>
              <a:rPr lang="ja-JP" altLang="en-US"/>
              <a:t>第 </a:t>
            </a:r>
            <a:r>
              <a:rPr lang="en-US" altLang="ja-JP"/>
              <a:t>5 </a:t>
            </a:r>
            <a:r>
              <a:rPr lang="ja-JP" altLang="en-US"/>
              <a:t>レベル</a:t>
            </a:r>
            <a:endParaRPr lang="ja-JP" altLang="en-US" dirty="0"/>
          </a:p>
        </p:txBody>
      </p:sp>
      <p:sp>
        <p:nvSpPr>
          <p:cNvPr id="9" name="スライド番号プレースホルダー 8"/>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2A884F78-E488-45B3-980A-39D86F0A1EBD}" type="datetime1">
              <a:rPr lang="ja-JP" altLang="en-US" smtClean="0"/>
              <a:pPr/>
              <a:t>2023/11/24</a:t>
            </a:fld>
            <a:endParaRPr lang="ja-JP" altLang="en-US"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sp>
        <p:nvSpPr>
          <p:cNvPr id="5" name="スライド番号プレースホルダー 4"/>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681FB164-BF04-48FF-83E7-E5D4D899E58E}" type="datetime1">
              <a:rPr lang="ja-JP" altLang="en-US" smtClean="0"/>
              <a:pPr/>
              <a:t>2023/11/24</a:t>
            </a:fld>
            <a:endParaRPr lang="ja-JP" altLang="en-US"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rtlCol="0"/>
          <a:lstStyle/>
          <a:p>
            <a:pPr rtl="0"/>
            <a:fld id="{022B156B-59AE-415F-B24B-8756D48BB977}" type="slidenum">
              <a:rPr lang="en-US" altLang="ja-JP" smtClean="0"/>
              <a:t>‹#›</a:t>
            </a:fld>
            <a:endParaRPr lang="en-US" altLang="ja-JP"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2" name="日付プレースホルダー 1"/>
          <p:cNvSpPr>
            <a:spLocks noGrp="1"/>
          </p:cNvSpPr>
          <p:nvPr>
            <p:ph type="dt" sz="half" idx="10"/>
          </p:nvPr>
        </p:nvSpPr>
        <p:spPr/>
        <p:txBody>
          <a:bodyPr rtlCol="0"/>
          <a:lstStyle>
            <a:lvl1pPr>
              <a:defRPr/>
            </a:lvl1pPr>
          </a:lstStyle>
          <a:p>
            <a:fld id="{6F357E0A-C99B-4624-98C5-5D9B3ECDA6E1}" type="datetime1">
              <a:rPr lang="ja-JP" altLang="en-US" smtClean="0"/>
              <a:pPr/>
              <a:t>2023/11/24</a:t>
            </a:fld>
            <a:endParaRPr lang="ja-JP" altLang="en-US"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キャプション付きの 2 つの画像">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2" y="304799"/>
            <a:ext cx="10058402" cy="1216152"/>
          </a:xfrm>
        </p:spPr>
        <p:txBody>
          <a:bodyPr rtlCol="0"/>
          <a:lstStyle>
            <a:lvl1pPr algn="l" rtl="0">
              <a:defRPr/>
            </a:lvl1pPr>
          </a:lstStyle>
          <a:p>
            <a:pPr rtl="0"/>
            <a:r>
              <a:rPr lang="ja-JP" altLang="en-US"/>
              <a:t>マスター タイトルの書式設定</a:t>
            </a:r>
            <a:endParaRPr lang="ja-JP" altLang="en-US" dirty="0"/>
          </a:p>
        </p:txBody>
      </p:sp>
      <p:grpSp>
        <p:nvGrpSpPr>
          <p:cNvPr id="9" name="グループ 8"/>
          <p:cNvGrpSpPr/>
          <p:nvPr/>
        </p:nvGrpSpPr>
        <p:grpSpPr>
          <a:xfrm>
            <a:off x="1052422" y="1733550"/>
            <a:ext cx="4360503" cy="3050038"/>
            <a:chOff x="895350" y="3313113"/>
            <a:chExt cx="3613151" cy="2790825"/>
          </a:xfrm>
          <a:solidFill>
            <a:schemeClr val="tx1">
              <a:lumMod val="50000"/>
            </a:schemeClr>
          </a:solidFill>
        </p:grpSpPr>
        <p:sp>
          <p:nvSpPr>
            <p:cNvPr id="10"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1"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2"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3"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4"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5"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6"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7"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8"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9"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0"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1"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6" name="図プレースホルダー 33" descr="画像を追加する空のプレースホルダー。プレースホルダーをクリックし、追加する画像を選択します。"/>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39" name="テキスト プレースホルダー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22" name="グループ 21"/>
          <p:cNvGrpSpPr/>
          <p:nvPr/>
        </p:nvGrpSpPr>
        <p:grpSpPr>
          <a:xfrm>
            <a:off x="6763111" y="1733550"/>
            <a:ext cx="4360503" cy="3050038"/>
            <a:chOff x="895350" y="3313113"/>
            <a:chExt cx="3613151" cy="2790825"/>
          </a:xfrm>
          <a:solidFill>
            <a:schemeClr val="tx1">
              <a:lumMod val="50000"/>
            </a:schemeClr>
          </a:solidFill>
        </p:grpSpPr>
        <p:sp>
          <p:nvSpPr>
            <p:cNvPr id="2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2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3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37" name="図プレースホルダー 33" descr="画像を追加する空のプレースホルダー。プレースホルダーをクリックし、追加する画像を選択します。"/>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atin typeface="ＭＳ Ｐゴシック" panose="020B0600070205080204" pitchFamily="50" charset="-128"/>
                <a:ea typeface="ＭＳ Ｐゴシック" panose="020B0600070205080204" pitchFamily="50" charset="-128"/>
              </a:defRPr>
            </a:lvl1pPr>
          </a:lstStyle>
          <a:p>
            <a:pPr rtl="0"/>
            <a:r>
              <a:rPr lang="ja-JP" altLang="en-US"/>
              <a:t>アイコンをクリックして図を追加</a:t>
            </a:r>
            <a:endParaRPr lang="ja-JP" altLang="en-US" dirty="0"/>
          </a:p>
        </p:txBody>
      </p:sp>
      <p:sp>
        <p:nvSpPr>
          <p:cNvPr id="40" name="テキスト プレースホルダー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DCAF9A7B-75DA-40E9-B034-4F6E3D48F2B4}" type="datetime1">
              <a:rPr lang="ja-JP" altLang="en-US" smtClean="0"/>
              <a:pPr/>
              <a:t>2023/11/24</a:t>
            </a:fld>
            <a:endParaRPr lang="ja-JP" altLang="en-US"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キャプション付きの 3 つの画像">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ja-JP" altLang="en-US" dirty="0"/>
          </a:p>
        </p:txBody>
      </p:sp>
      <p:grpSp>
        <p:nvGrpSpPr>
          <p:cNvPr id="52" name="グループ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4"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5"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6"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7"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8"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59"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0"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1"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2"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3"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64"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9" name="図プレースホルダー 33" descr="画像を追加する空のプレースホルダー。プレースホルダーをクリックし、追加する画像を選択します。"/>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1" name="テキスト プレースホルダー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84" name="グループ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6"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7"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8"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89"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0"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1"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2"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3"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4"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5"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6"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78" name="図プレースホルダー 33" descr="画像を追加する空のプレースホルダー。プレースホルダーをクリックし、追加する画像を選択します。"/>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2" name="テキスト プレースホルダー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grpSp>
        <p:nvGrpSpPr>
          <p:cNvPr id="97" name="グループ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フリーフォーム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99" name="フリーフォーム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0" name="フリーフォーム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1" name="フリーフォーム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2" name="フリーフォーム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3" name="フリーフォーム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4" name="フリーフォーム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5" name="フリーフォーム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6" name="フリーフォーム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7" name="フリーフォーム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8" name="フリーフォーム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sp>
          <p:nvSpPr>
            <p:cNvPr id="109" name="フリーフォーム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ja-JP" altLang="en-US" dirty="0"/>
            </a:p>
          </p:txBody>
        </p:sp>
      </p:grpSp>
      <p:sp>
        <p:nvSpPr>
          <p:cNvPr id="80" name="図プレースホルダー 33" descr="画像を追加する空のプレースホルダー。プレースホルダーをクリックし、追加する画像を選択します。"/>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ja-JP" altLang="en-US"/>
              <a:t>アイコンをクリックして図を追加</a:t>
            </a:r>
            <a:endParaRPr lang="ja-JP" altLang="en-US" dirty="0"/>
          </a:p>
        </p:txBody>
      </p:sp>
      <p:sp>
        <p:nvSpPr>
          <p:cNvPr id="83" name="テキスト プレースホルダー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a:t>マスター テキストの書式設定</a:t>
            </a:r>
          </a:p>
        </p:txBody>
      </p:sp>
      <p:sp>
        <p:nvSpPr>
          <p:cNvPr id="8" name="スライド番号プレースホルダー 7"/>
          <p:cNvSpPr>
            <a:spLocks noGrp="1"/>
          </p:cNvSpPr>
          <p:nvPr>
            <p:ph type="sldNum" sz="quarter" idx="12"/>
          </p:nvPr>
        </p:nvSpPr>
        <p:spPr/>
        <p:txBody>
          <a:bodyPr rtlCol="0"/>
          <a:lstStyle/>
          <a:p>
            <a:pPr rtl="0"/>
            <a:fld id="{022B156B-59AE-415F-B24B-8756D48BB977}" type="slidenum">
              <a:rPr lang="en-US" altLang="ja-JP" smtClean="0"/>
              <a:pPr/>
              <a:t>‹#›</a:t>
            </a:fld>
            <a:endParaRPr lang="en-US" altLang="ja-JP" dirty="0"/>
          </a:p>
        </p:txBody>
      </p:sp>
      <p:sp>
        <p:nvSpPr>
          <p:cNvPr id="7" name="フッター プレースホルダー 6"/>
          <p:cNvSpPr>
            <a:spLocks noGrp="1"/>
          </p:cNvSpPr>
          <p:nvPr>
            <p:ph type="ftr" sz="quarter" idx="11"/>
          </p:nvPr>
        </p:nvSpPr>
        <p:spPr/>
        <p:txBody>
          <a:bodyPr rtlCol="0"/>
          <a:lstStyle/>
          <a:p>
            <a:pPr rtl="0"/>
            <a:endParaRPr lang="ja-JP" altLang="en-US" dirty="0"/>
          </a:p>
        </p:txBody>
      </p:sp>
      <p:sp>
        <p:nvSpPr>
          <p:cNvPr id="6" name="日付プレースホルダー 5"/>
          <p:cNvSpPr>
            <a:spLocks noGrp="1"/>
          </p:cNvSpPr>
          <p:nvPr>
            <p:ph type="dt" sz="half" idx="10"/>
          </p:nvPr>
        </p:nvSpPr>
        <p:spPr/>
        <p:txBody>
          <a:bodyPr rtlCol="0"/>
          <a:lstStyle>
            <a:lvl1pPr>
              <a:defRPr/>
            </a:lvl1pPr>
          </a:lstStyle>
          <a:p>
            <a:fld id="{C78115ED-A685-4A27-84DA-AF198D2306D6}" type="datetime1">
              <a:rPr lang="ja-JP" altLang="en-US" smtClean="0"/>
              <a:pPr/>
              <a:t>2023/11/24</a:t>
            </a:fld>
            <a:endParaRPr lang="ja-JP" altLang="en-US"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022B156B-59AE-415F-B24B-8756D48BB977}" type="slidenum">
              <a:rPr lang="en-US" altLang="ja-JP" smtClean="0"/>
              <a:pPr/>
              <a:t>‹#›</a:t>
            </a:fld>
            <a:endParaRPr lang="ja-JP" altLang="en-US" dirty="0"/>
          </a:p>
        </p:txBody>
      </p:sp>
      <p:sp>
        <p:nvSpPr>
          <p:cNvPr id="5" name="フッター プレースホルダー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4" name="日付プレースホルダー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latin typeface="ＭＳ Ｐゴシック" panose="020B0600070205080204" pitchFamily="50" charset="-128"/>
                <a:ea typeface="ＭＳ Ｐゴシック" panose="020B0600070205080204" pitchFamily="50" charset="-128"/>
              </a:defRPr>
            </a:lvl1pPr>
          </a:lstStyle>
          <a:p>
            <a:fld id="{310BF4B2-4882-4EE2-B0BF-C9C578DB93D7}" type="datetime1">
              <a:rPr lang="ja-JP" altLang="en-US" smtClean="0"/>
              <a:pPr/>
              <a:t>2023/11/24</a:t>
            </a:fld>
            <a:endParaRPr lang="ja-JP" altLang="en-US"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kumimoji="1" sz="3600" kern="1200">
          <a:solidFill>
            <a:schemeClr val="tx1">
              <a:lumMod val="50000"/>
            </a:schemeClr>
          </a:solidFill>
          <a:latin typeface="ＭＳ Ｐゴシック" panose="020B0600070205080204" pitchFamily="50" charset="-128"/>
          <a:ea typeface="ＭＳ Ｐゴシック" panose="020B0600070205080204" pitchFamily="50" charset="-128"/>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kumimoji="1" sz="16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kumimoji="1"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4734" y="478173"/>
            <a:ext cx="10704163" cy="763398"/>
          </a:xfrm>
        </p:spPr>
        <p:txBody>
          <a:bodyPr rtlCol="0">
            <a:normAutofit fontScale="90000"/>
          </a:bodyPr>
          <a:lstStyle/>
          <a:p>
            <a:pPr rtl="0"/>
            <a:r>
              <a:rPr lang="ja-JP" altLang="en-US"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有限会社いさみや　　畠山憲之様</a:t>
            </a:r>
          </a:p>
        </p:txBody>
      </p:sp>
      <p:sp>
        <p:nvSpPr>
          <p:cNvPr id="3" name="サブタイトル 2"/>
          <p:cNvSpPr>
            <a:spLocks noGrp="1"/>
          </p:cNvSpPr>
          <p:nvPr>
            <p:ph type="subTitle" idx="1"/>
          </p:nvPr>
        </p:nvSpPr>
        <p:spPr>
          <a:xfrm>
            <a:off x="3665798" y="1391875"/>
            <a:ext cx="8087177" cy="3901578"/>
          </a:xfrm>
        </p:spPr>
        <p:txBody>
          <a:bodyPr rtlCol="0">
            <a:normAutofit/>
          </a:bodyPr>
          <a:lstStyle/>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有限会社いさみやさんのどら焼きをご推薦いたします。</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私がおすすめする　いさみやさんのどら焼きは、上品な甘さ、女性向けの</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手頃な大きさと、ほのかなどら焼きの皮の甘い香りが、　癖になるとても</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おいしい和菓子です。　</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甘いものの苦手な私も思わず</a:t>
            </a:r>
            <a:r>
              <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2</a:t>
            </a:r>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個</a:t>
            </a:r>
            <a:r>
              <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3</a:t>
            </a:r>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個と食べてしまう程、あとを引く美味しでさで、特に抹茶とゴマはどら焼きの新しい味覚の楽しさを与えてくれます。</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お酒好きな主人もこれは旨いと喜んで食べていました。</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お土産に、家族の憩いの時間に最適です。</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美味しいどら焼きを作る有限会社いさみやさんの畠山さんを推薦致します。</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　　　　　　　　　　　　　　　　　　　　　　　　　　　　　　　　　　　　　　</a:t>
            </a:r>
            <a:r>
              <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2023</a:t>
            </a:r>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年</a:t>
            </a:r>
            <a:r>
              <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11</a:t>
            </a:r>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月</a:t>
            </a:r>
            <a:r>
              <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23</a:t>
            </a:r>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日</a:t>
            </a:r>
            <a:endParaRPr lang="en-US" altLang="ja-JP"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endParaRPr>
          </a:p>
          <a:p>
            <a:pPr rtl="0"/>
            <a:r>
              <a:rPr lang="ja-JP" altLang="en-US" sz="2000" dirty="0">
                <a:latin typeface="UD デジタル 教科書体 NK-B" panose="02020700000000000000" pitchFamily="18" charset="-128"/>
                <a:ea typeface="UD デジタル 教科書体 NK-B" panose="02020700000000000000" pitchFamily="18" charset="-128"/>
                <a:sym typeface="ＭＳ Ｐゴシック" panose="020B0600070205080204" pitchFamily="50" charset="-128"/>
              </a:rPr>
              <a:t>　　　　　　　　　　　　　　株式会社クレディセゾン　法人営業部　長谷川　左智子</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自然のイラスト (16 x 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1_TF03431377_TF03431377.potx" id="{6048CD1A-6C4E-4B3C-AA8B-E9BD5DBA73EF}" vid="{75C03E0D-009C-4AAE-AB88-B83BF609E131}"/>
    </a:ext>
  </a:extLst>
</a:theme>
</file>

<file path=ppt/theme/theme2.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虹のプレゼンテーション</Template>
  <TotalTime>31</TotalTime>
  <Words>156</Words>
  <Application>Microsoft Office PowerPoint</Application>
  <PresentationFormat>ワイド画面</PresentationFormat>
  <Paragraphs>13</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ＭＳ Ｐゴシック</vt:lpstr>
      <vt:lpstr>UD デジタル 教科書体 NK-B</vt:lpstr>
      <vt:lpstr>Arial</vt:lpstr>
      <vt:lpstr>Segoe Print</vt:lpstr>
      <vt:lpstr>自然のイラスト (16 x 9)</vt:lpstr>
      <vt:lpstr>有限会社いさみや　　畠山憲之様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有限会社いさみや　　畠山憲之様</dc:title>
  <dc:creator>長谷川　左智子</dc:creator>
  <cp:lastModifiedBy>長谷川　左智子</cp:lastModifiedBy>
  <cp:revision>3</cp:revision>
  <dcterms:created xsi:type="dcterms:W3CDTF">2023-11-23T05:27:24Z</dcterms:created>
  <dcterms:modified xsi:type="dcterms:W3CDTF">2023-11-24T01:42:38Z</dcterms:modified>
</cp:coreProperties>
</file>