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游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F5F5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chemeClr val="accent5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游ゴシック"/>
      </a:defRPr>
    </a:lvl1pPr>
    <a:lvl2pPr indent="228600" latinLnBrk="0">
      <a:defRPr sz="1200">
        <a:latin typeface="+mj-lt"/>
        <a:ea typeface="+mj-ea"/>
        <a:cs typeface="+mj-cs"/>
        <a:sym typeface="游ゴシック"/>
      </a:defRPr>
    </a:lvl2pPr>
    <a:lvl3pPr indent="457200" latinLnBrk="0">
      <a:defRPr sz="1200">
        <a:latin typeface="+mj-lt"/>
        <a:ea typeface="+mj-ea"/>
        <a:cs typeface="+mj-cs"/>
        <a:sym typeface="游ゴシック"/>
      </a:defRPr>
    </a:lvl3pPr>
    <a:lvl4pPr indent="685800" latinLnBrk="0">
      <a:defRPr sz="1200">
        <a:latin typeface="+mj-lt"/>
        <a:ea typeface="+mj-ea"/>
        <a:cs typeface="+mj-cs"/>
        <a:sym typeface="游ゴシック"/>
      </a:defRPr>
    </a:lvl4pPr>
    <a:lvl5pPr indent="914400" latinLnBrk="0">
      <a:defRPr sz="1200">
        <a:latin typeface="+mj-lt"/>
        <a:ea typeface="+mj-ea"/>
        <a:cs typeface="+mj-cs"/>
        <a:sym typeface="游ゴシック"/>
      </a:defRPr>
    </a:lvl5pPr>
    <a:lvl6pPr indent="1143000" latinLnBrk="0">
      <a:defRPr sz="1200">
        <a:latin typeface="+mj-lt"/>
        <a:ea typeface="+mj-ea"/>
        <a:cs typeface="+mj-cs"/>
        <a:sym typeface="游ゴシック"/>
      </a:defRPr>
    </a:lvl6pPr>
    <a:lvl7pPr indent="1371600" latinLnBrk="0">
      <a:defRPr sz="1200">
        <a:latin typeface="+mj-lt"/>
        <a:ea typeface="+mj-ea"/>
        <a:cs typeface="+mj-cs"/>
        <a:sym typeface="游ゴシック"/>
      </a:defRPr>
    </a:lvl7pPr>
    <a:lvl8pPr indent="1600200" latinLnBrk="0">
      <a:defRPr sz="1200">
        <a:latin typeface="+mj-lt"/>
        <a:ea typeface="+mj-ea"/>
        <a:cs typeface="+mj-cs"/>
        <a:sym typeface="游ゴシック"/>
      </a:defRPr>
    </a:lvl8pPr>
    <a:lvl9pPr indent="1828800" latinLnBrk="0">
      <a:defRPr sz="1200">
        <a:latin typeface="+mj-lt"/>
        <a:ea typeface="+mj-ea"/>
        <a:cs typeface="+mj-cs"/>
        <a:sym typeface="游ゴシック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8463946" y="6224224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和フレーム.png" descr="和フレーム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344" y="-1"/>
            <a:ext cx="12206687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似顔絵まんが集客スライド用.png" descr="似顔絵まんが集客スライド用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449" y="-1550052"/>
            <a:ext cx="10297473" cy="134667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テキスト ボックス 2"/>
          <p:cNvSpPr txBox="1"/>
          <p:nvPr/>
        </p:nvSpPr>
        <p:spPr>
          <a:xfrm>
            <a:off x="5242314" y="7061218"/>
            <a:ext cx="2136986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3486">
              <a:defRPr b="1" sz="2900">
                <a:solidFill>
                  <a:srgbClr val="FF0000"/>
                </a:solidFill>
                <a:latin typeface="游ゴシック Light"/>
                <a:ea typeface="游ゴシック Light"/>
                <a:cs typeface="游ゴシック Light"/>
                <a:sym typeface="游ゴシック Light"/>
              </a:defRPr>
            </a:lvl1pPr>
          </a:lstStyle>
          <a:p>
            <a:pPr/>
            <a:r>
              <a:t>窪田 てるみ    </a:t>
            </a:r>
          </a:p>
        </p:txBody>
      </p:sp>
      <p:sp>
        <p:nvSpPr>
          <p:cNvPr id="23" name="テキスト ボックス 32"/>
          <p:cNvSpPr txBox="1"/>
          <p:nvPr/>
        </p:nvSpPr>
        <p:spPr>
          <a:xfrm>
            <a:off x="3715171" y="895184"/>
            <a:ext cx="7968508" cy="51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355600">
              <a:defRPr b="1" sz="1900">
                <a:solidFill>
                  <a:srgbClr val="9411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有限会社いさみやさんの塩あんプリンをご推薦いたします。</a:t>
            </a:r>
          </a:p>
          <a:p>
            <a:pPr defTabSz="355600">
              <a:defRPr b="1" sz="1900">
                <a:solidFill>
                  <a:srgbClr val="9411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お世話になっているクライアント様がプリン好きだったので、いさみやさんの塩あんプリンをお贈りいたしました。</a:t>
            </a:r>
          </a:p>
          <a:p>
            <a:pPr defTabSz="355600">
              <a:defRPr sz="1900">
                <a:solidFill>
                  <a:srgbClr val="941100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すると「これはリピートしたくなる味ですね！」「甥っ子と姪っ子にもあげたら喜んでいましたが、本当は僕が全部食べたかったです（笑）」「奥さんも気に入って、いさみやさんを『ギフトに使いたいお店リスト』に入れていましたよ（^^）」と、嬉しいお言葉をたくさん頂くことができました！</a:t>
            </a:r>
          </a:p>
          <a:p>
            <a:pPr defTabSz="355600">
              <a:defRPr sz="1900">
                <a:solidFill>
                  <a:srgbClr val="941100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</a:p>
          <a:p>
            <a:pPr defTabSz="355600">
              <a:defRPr b="1" sz="1900">
                <a:solidFill>
                  <a:srgbClr val="9411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食べたひとの感動をうむ素晴らしい塩あんプリンの、有限会社いさみや 畠山さんを、心から推薦いたします。</a:t>
            </a:r>
          </a:p>
          <a:p>
            <a:pPr defTabSz="355600">
              <a:defRPr b="1" sz="1900">
                <a:solidFill>
                  <a:srgbClr val="9411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defTabSz="355600">
              <a:defRPr b="1" sz="1900">
                <a:solidFill>
                  <a:srgbClr val="9411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2023年11月28日</a:t>
            </a:r>
          </a:p>
          <a:p>
            <a:pPr algn="r" defTabSz="355600">
              <a:defRPr sz="1900">
                <a:solidFill>
                  <a:srgbClr val="941100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しあわせ販促工房　漫画クリエイター　窪田てるみ</a:t>
            </a:r>
          </a:p>
        </p:txBody>
      </p:sp>
      <p:pic>
        <p:nvPicPr>
          <p:cNvPr id="24" name="てる名刺のイラストキャラ.png" descr="てる名刺のイラストキャラ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96103" y="3719517"/>
            <a:ext cx="3571267" cy="323061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テキスト ボックス 32"/>
          <p:cNvSpPr txBox="1"/>
          <p:nvPr/>
        </p:nvSpPr>
        <p:spPr>
          <a:xfrm>
            <a:off x="638279" y="873643"/>
            <a:ext cx="2675763" cy="945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355600">
              <a:defRPr b="1" sz="2500">
                <a:solidFill>
                  <a:srgbClr val="882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株式会社いさみや　</a:t>
            </a:r>
          </a:p>
          <a:p>
            <a:pPr defTabSz="355600">
              <a:defRPr b="1" sz="2500">
                <a:solidFill>
                  <a:srgbClr val="88211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畠山 憲之様　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2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8C8C8"/>
      </a:accent1>
      <a:accent2>
        <a:srgbClr val="F3F3F3"/>
      </a:accent2>
      <a:accent3>
        <a:srgbClr val="8F8F8F"/>
      </a:accent3>
      <a:accent4>
        <a:srgbClr val="6E6E6E"/>
      </a:accent4>
      <a:accent5>
        <a:srgbClr val="4D4D4D"/>
      </a:accent5>
      <a:accent6>
        <a:srgbClr val="2B2B2B"/>
      </a:accent6>
      <a:hlink>
        <a:srgbClr val="0000FF"/>
      </a:hlink>
      <a:folHlink>
        <a:srgbClr val="FF00FF"/>
      </a:folHlink>
    </a:clrScheme>
    <a:fontScheme name="2_Custom Design">
      <a:majorFont>
        <a:latin typeface="游ゴシック"/>
        <a:ea typeface="游ゴシック"/>
        <a:cs typeface="游ゴシック"/>
      </a:majorFont>
      <a:minorFont>
        <a:latin typeface="Helvetica"/>
        <a:ea typeface="Helvetica"/>
        <a:cs typeface="Helvetica"/>
      </a:minorFont>
    </a:fontScheme>
    <a:fmtScheme name="2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_Custom Design">
  <a:themeElements>
    <a:clrScheme name="2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8C8C8"/>
      </a:accent1>
      <a:accent2>
        <a:srgbClr val="F3F3F3"/>
      </a:accent2>
      <a:accent3>
        <a:srgbClr val="8F8F8F"/>
      </a:accent3>
      <a:accent4>
        <a:srgbClr val="6E6E6E"/>
      </a:accent4>
      <a:accent5>
        <a:srgbClr val="4D4D4D"/>
      </a:accent5>
      <a:accent6>
        <a:srgbClr val="2B2B2B"/>
      </a:accent6>
      <a:hlink>
        <a:srgbClr val="0000FF"/>
      </a:hlink>
      <a:folHlink>
        <a:srgbClr val="FF00FF"/>
      </a:folHlink>
    </a:clrScheme>
    <a:fontScheme name="2_Custom Design">
      <a:majorFont>
        <a:latin typeface="游ゴシック"/>
        <a:ea typeface="游ゴシック"/>
        <a:cs typeface="游ゴシック"/>
      </a:majorFont>
      <a:minorFont>
        <a:latin typeface="Helvetica"/>
        <a:ea typeface="Helvetica"/>
        <a:cs typeface="Helvetica"/>
      </a:minorFont>
    </a:fontScheme>
    <a:fmtScheme name="2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游ゴシック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