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4660"/>
  </p:normalViewPr>
  <p:slideViewPr>
    <p:cSldViewPr snapToGrid="0">
      <p:cViewPr varScale="1">
        <p:scale>
          <a:sx n="72" d="100"/>
          <a:sy n="72" d="100"/>
        </p:scale>
        <p:origin x="7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2808500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706474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07981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11041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593667" y="6272784"/>
            <a:ext cx="2644309" cy="365125"/>
          </a:xfrm>
        </p:spPr>
        <p:txBody>
          <a:body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4047372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33735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528152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287772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686313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12/26/2023</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3703737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C3BD54-29B9-3D42-B178-776ED395AA85}" type="datetimeFigureOut">
              <a:rPr lang="en-US" smtClean="0"/>
              <a:pPr/>
              <a:t>12/26/2023</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6BB3423-611C-6944-BA94-F2572F362413}" type="slidenum">
              <a:rPr lang="en-US" smtClean="0"/>
              <a:pPr/>
              <a:t>‹#›</a:t>
            </a:fld>
            <a:endParaRPr lang="en-US"/>
          </a:p>
        </p:txBody>
      </p:sp>
    </p:spTree>
    <p:extLst>
      <p:ext uri="{BB962C8B-B14F-4D97-AF65-F5344CB8AC3E}">
        <p14:creationId xmlns:p14="http://schemas.microsoft.com/office/powerpoint/2010/main" val="236698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73C3BD54-29B9-3D42-B178-776ED395AA85}" type="datetimeFigureOut">
              <a:rPr lang="en-US" smtClean="0"/>
              <a:pPr/>
              <a:t>12/26/2023</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86BB3423-611C-6944-BA94-F2572F362413}" type="slidenum">
              <a:rPr lang="en-US" smtClean="0"/>
              <a:pPr/>
              <a:t>‹#›</a:t>
            </a:fld>
            <a:endParaRPr lang="en-US"/>
          </a:p>
        </p:txBody>
      </p:sp>
    </p:spTree>
    <p:extLst>
      <p:ext uri="{BB962C8B-B14F-4D97-AF65-F5344CB8AC3E}">
        <p14:creationId xmlns:p14="http://schemas.microsoft.com/office/powerpoint/2010/main" val="25310816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kumimoji="1"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kumimoji="1"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419AD44-419D-41F8-962D-922601328761}"/>
              </a:ext>
            </a:extLst>
          </p:cNvPr>
          <p:cNvSpPr txBox="1"/>
          <p:nvPr/>
        </p:nvSpPr>
        <p:spPr>
          <a:xfrm>
            <a:off x="263565" y="294468"/>
            <a:ext cx="11672404" cy="4770537"/>
          </a:xfrm>
          <a:prstGeom prst="rect">
            <a:avLst/>
          </a:prstGeom>
          <a:noFill/>
        </p:spPr>
        <p:txBody>
          <a:bodyPr wrap="square" rtlCol="0">
            <a:spAutoFit/>
          </a:bodyPr>
          <a:lstStyle/>
          <a:p>
            <a:pPr algn="ctr"/>
            <a:r>
              <a:rPr lang="ja-JP" altLang="en-US" sz="3600" b="1" dirty="0">
                <a:latin typeface="メイリオ" panose="020B0604030504040204" pitchFamily="50" charset="-128"/>
                <a:ea typeface="メイリオ" panose="020B0604030504040204" pitchFamily="50" charset="-128"/>
              </a:rPr>
              <a:t>推薦の言葉</a:t>
            </a:r>
            <a:endParaRPr lang="en-US" altLang="ja-JP" sz="3600" b="1" dirty="0">
              <a:latin typeface="メイリオ" panose="020B0604030504040204" pitchFamily="50" charset="-128"/>
              <a:ea typeface="メイリオ" panose="020B0604030504040204" pitchFamily="50" charset="-128"/>
            </a:endParaRPr>
          </a:p>
          <a:p>
            <a:pPr algn="ctr"/>
            <a:r>
              <a:rPr lang="ja-JP" altLang="en-US" sz="2800" b="1" dirty="0">
                <a:latin typeface="メイリオ" panose="020B0604030504040204" pitchFamily="50" charset="-128"/>
                <a:ea typeface="メイリオ" panose="020B0604030504040204" pitchFamily="50" charset="-128"/>
              </a:rPr>
              <a:t>株式会社ワイエス　増本重孝</a:t>
            </a:r>
            <a:r>
              <a:rPr lang="zh-TW" altLang="en-US" sz="2800" b="1" dirty="0">
                <a:latin typeface="メイリオ" panose="020B0604030504040204" pitchFamily="50" charset="-128"/>
                <a:ea typeface="メイリオ" panose="020B0604030504040204" pitchFamily="50" charset="-128"/>
              </a:rPr>
              <a:t>様</a:t>
            </a:r>
          </a:p>
          <a:p>
            <a:pPr algn="ctr"/>
            <a:endParaRPr lang="en-US" altLang="ja-JP" sz="2400" b="1" dirty="0">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「虫が建物に近寄らない害虫ブロック」の増本重孝さんを推薦します。</a:t>
            </a:r>
            <a:endParaRPr lang="en-US" altLang="ja-JP"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増本さんは、害虫ブロックの施工店を全都道府県に拡大されるべく活動されています。</a:t>
            </a:r>
            <a:endParaRPr lang="en-US" altLang="ja-JP" sz="2000" dirty="0">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その中で、施工店様への</a:t>
            </a:r>
            <a:r>
              <a:rPr lang="ja-JP" altLang="en-US" sz="2000" dirty="0">
                <a:latin typeface="メイリオ" panose="020B0604030504040204" pitchFamily="50" charset="-128"/>
                <a:ea typeface="メイリオ" panose="020B0604030504040204" pitchFamily="50" charset="-128"/>
              </a:rPr>
              <a:t>「害虫ブロック用ホームページ」、「害虫ブロック</a:t>
            </a:r>
            <a:r>
              <a:rPr lang="en-US" altLang="ja-JP" sz="2000" dirty="0">
                <a:latin typeface="メイリオ" panose="020B0604030504040204" pitchFamily="50" charset="-128"/>
                <a:ea typeface="メイリオ" panose="020B0604030504040204" pitchFamily="50" charset="-128"/>
              </a:rPr>
              <a:t>PR</a:t>
            </a:r>
            <a:r>
              <a:rPr lang="ja-JP" altLang="en-US" sz="2000" dirty="0">
                <a:latin typeface="メイリオ" panose="020B0604030504040204" pitchFamily="50" charset="-128"/>
                <a:ea typeface="メイリオ" panose="020B0604030504040204" pitchFamily="50" charset="-128"/>
              </a:rPr>
              <a:t>動画」といった販促物の作成をご依頼いただきました。</a:t>
            </a:r>
            <a:endParaRPr lang="en-US" altLang="ja-JP" sz="2000" dirty="0">
              <a:latin typeface="メイリオ" panose="020B0604030504040204" pitchFamily="50" charset="-128"/>
              <a:ea typeface="メイリオ" panose="020B0604030504040204" pitchFamily="50" charset="-128"/>
            </a:endParaRPr>
          </a:p>
          <a:p>
            <a:pPr algn="l"/>
            <a:r>
              <a:rPr lang="ja-JP" altLang="en-US" sz="2000">
                <a:latin typeface="メイリオ" panose="020B0604030504040204" pitchFamily="50" charset="-128"/>
                <a:ea typeface="メイリオ" panose="020B0604030504040204" pitchFamily="50" charset="-128"/>
              </a:rPr>
              <a:t>全国の施工店様とお話しできる機会をいただき、ホームページや動画を</a:t>
            </a:r>
            <a:r>
              <a:rPr lang="ja-JP" altLang="en-US" sz="2000" b="0" i="0">
                <a:effectLst/>
                <a:latin typeface="メイリオ" panose="020B0604030504040204" pitchFamily="50" charset="-128"/>
                <a:ea typeface="メイリオ" panose="020B0604030504040204" pitchFamily="50" charset="-128"/>
              </a:rPr>
              <a:t>テンプレート化</a:t>
            </a:r>
            <a:r>
              <a:rPr lang="ja-JP" altLang="en-US" sz="2000" b="0" i="0" dirty="0">
                <a:effectLst/>
                <a:latin typeface="メイリオ" panose="020B0604030504040204" pitchFamily="50" charset="-128"/>
                <a:ea typeface="メイリオ" panose="020B0604030504040204" pitchFamily="50" charset="-128"/>
              </a:rPr>
              <a:t>することで、施工店には安く提供できますし、害虫ブロックも売れる、弊社の売上も上がるといった、三方良しの企画に関わらせていただいたこと、心より感謝いたします。</a:t>
            </a:r>
            <a:endParaRPr lang="en-US" altLang="ja-JP" sz="2000" b="0" i="0" dirty="0">
              <a:effectLst/>
              <a:latin typeface="メイリオ" panose="020B0604030504040204" pitchFamily="50" charset="-128"/>
              <a:ea typeface="メイリオ" panose="020B0604030504040204" pitchFamily="50" charset="-128"/>
            </a:endParaRPr>
          </a:p>
          <a:p>
            <a:pPr algn="l"/>
            <a:endParaRPr lang="ja-JP" altLang="en-US" sz="2000" b="0" i="0" dirty="0">
              <a:effectLst/>
              <a:latin typeface="メイリオ" panose="020B0604030504040204" pitchFamily="50" charset="-128"/>
              <a:ea typeface="メイリオ" panose="020B0604030504040204" pitchFamily="50" charset="-128"/>
            </a:endParaRPr>
          </a:p>
          <a:p>
            <a:pPr algn="l"/>
            <a:r>
              <a:rPr lang="ja-JP" altLang="en-US" sz="2000" b="0" i="0" dirty="0">
                <a:effectLst/>
                <a:latin typeface="メイリオ" panose="020B0604030504040204" pitchFamily="50" charset="-128"/>
                <a:ea typeface="メイリオ" panose="020B0604030504040204" pitchFamily="50" charset="-128"/>
              </a:rPr>
              <a:t>ここに、増本さんを推薦いたします。</a:t>
            </a:r>
            <a:endParaRPr lang="en-US" altLang="ja-JP" dirty="0">
              <a:latin typeface="メイリオ" panose="020B0604030504040204" pitchFamily="50" charset="-128"/>
              <a:ea typeface="メイリオ" panose="020B0604030504040204" pitchFamily="50" charset="-128"/>
            </a:endParaRPr>
          </a:p>
          <a:p>
            <a:pPr algn="r"/>
            <a:r>
              <a:rPr lang="ja-JP" altLang="en-US" dirty="0">
                <a:latin typeface="メイリオ" panose="020B0604030504040204" pitchFamily="50" charset="-128"/>
                <a:ea typeface="メイリオ" panose="020B0604030504040204" pitchFamily="50" charset="-128"/>
              </a:rPr>
              <a:t>令和</a:t>
            </a:r>
            <a:r>
              <a:rPr lang="en-US" altLang="ja-JP" dirty="0">
                <a:latin typeface="メイリオ" panose="020B0604030504040204" pitchFamily="50" charset="-128"/>
                <a:ea typeface="メイリオ" panose="020B0604030504040204" pitchFamily="50" charset="-128"/>
              </a:rPr>
              <a:t>5</a:t>
            </a:r>
            <a:r>
              <a:rPr lang="ja-JP" altLang="en-US" dirty="0">
                <a:latin typeface="メイリオ" panose="020B0604030504040204" pitchFamily="50" charset="-128"/>
                <a:ea typeface="メイリオ" panose="020B0604030504040204" pitchFamily="50" charset="-128"/>
              </a:rPr>
              <a:t>年</a:t>
            </a:r>
            <a:r>
              <a:rPr lang="en-US" altLang="ja-JP" dirty="0">
                <a:latin typeface="メイリオ" panose="020B0604030504040204" pitchFamily="50" charset="-128"/>
                <a:ea typeface="メイリオ" panose="020B0604030504040204" pitchFamily="50" charset="-128"/>
              </a:rPr>
              <a:t>12</a:t>
            </a:r>
            <a:r>
              <a:rPr lang="ja-JP" altLang="en-US" dirty="0">
                <a:latin typeface="メイリオ" panose="020B0604030504040204" pitchFamily="50" charset="-128"/>
                <a:ea typeface="メイリオ" panose="020B0604030504040204" pitchFamily="50" charset="-128"/>
              </a:rPr>
              <a:t>月</a:t>
            </a:r>
            <a:r>
              <a:rPr lang="en-US" altLang="ja-JP" dirty="0">
                <a:latin typeface="メイリオ" panose="020B0604030504040204" pitchFamily="50" charset="-128"/>
                <a:ea typeface="メイリオ" panose="020B0604030504040204" pitchFamily="50" charset="-128"/>
              </a:rPr>
              <a:t>26</a:t>
            </a:r>
            <a:r>
              <a:rPr lang="ja-JP" altLang="en-US" dirty="0">
                <a:latin typeface="メイリオ" panose="020B0604030504040204" pitchFamily="50" charset="-128"/>
                <a:ea typeface="メイリオ" panose="020B0604030504040204" pitchFamily="50" charset="-128"/>
              </a:rPr>
              <a:t>日</a:t>
            </a:r>
          </a:p>
          <a:p>
            <a:pPr algn="r"/>
            <a:r>
              <a:rPr lang="ja-JP" altLang="en-US" dirty="0">
                <a:latin typeface="メイリオ" panose="020B0604030504040204" pitchFamily="50" charset="-128"/>
                <a:ea typeface="メイリオ" panose="020B0604030504040204" pitchFamily="50" charset="-128"/>
              </a:rPr>
              <a:t>株式会社コンダクター　代表取締役　斎藤　和貴</a:t>
            </a:r>
            <a:endParaRPr kumimoji="1" lang="ja-JP" altLang="en-US"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785605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版活字">
  <a:themeElements>
    <a:clrScheme name="木版活字">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版活字">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版活字">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TM03090434[[fn=木版活字]]</Template>
  <TotalTime>85</TotalTime>
  <Words>150</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Rockwell</vt:lpstr>
      <vt:lpstr>Rockwell Condensed</vt:lpstr>
      <vt:lpstr>Wingdings</vt:lpstr>
      <vt:lpstr>木版活字</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斎藤和貴</dc:creator>
  <cp:lastModifiedBy>和貴 斎藤</cp:lastModifiedBy>
  <cp:revision>15</cp:revision>
  <dcterms:created xsi:type="dcterms:W3CDTF">2022-03-12T01:20:10Z</dcterms:created>
  <dcterms:modified xsi:type="dcterms:W3CDTF">2023-12-25T22:00:41Z</dcterms:modified>
</cp:coreProperties>
</file>