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5D18C-E6FC-4A58-8C70-CF71C27A1038}" v="23" dt="2023-12-26T03:16:43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56" y="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570-6EDD-449A-8D11-B18CF6C2A904}" type="datetimeFigureOut">
              <a:rPr kumimoji="1" lang="ja-JP" altLang="en-US" smtClean="0"/>
              <a:t>2023/12/26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FAA-BF0A-4FF4-A294-87BB15A9A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88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570-6EDD-449A-8D11-B18CF6C2A904}" type="datetimeFigureOut">
              <a:rPr kumimoji="1" lang="ja-JP" altLang="en-US" smtClean="0"/>
              <a:t>2023/12/26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FAA-BF0A-4FF4-A294-87BB15A9A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27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570-6EDD-449A-8D11-B18CF6C2A904}" type="datetimeFigureOut">
              <a:rPr kumimoji="1" lang="ja-JP" altLang="en-US" smtClean="0"/>
              <a:t>2023/12/26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FAA-BF0A-4FF4-A294-87BB15A9A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18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570-6EDD-449A-8D11-B18CF6C2A904}" type="datetimeFigureOut">
              <a:rPr kumimoji="1" lang="ja-JP" altLang="en-US" smtClean="0"/>
              <a:t>2023/12/26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FAA-BF0A-4FF4-A294-87BB15A9A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98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570-6EDD-449A-8D11-B18CF6C2A904}" type="datetimeFigureOut">
              <a:rPr kumimoji="1" lang="ja-JP" altLang="en-US" smtClean="0"/>
              <a:t>2023/12/26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FAA-BF0A-4FF4-A294-87BB15A9A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09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570-6EDD-449A-8D11-B18CF6C2A904}" type="datetimeFigureOut">
              <a:rPr kumimoji="1" lang="ja-JP" altLang="en-US" smtClean="0"/>
              <a:t>2023/12/26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FAA-BF0A-4FF4-A294-87BB15A9A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90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570-6EDD-449A-8D11-B18CF6C2A904}" type="datetimeFigureOut">
              <a:rPr kumimoji="1" lang="ja-JP" altLang="en-US" smtClean="0"/>
              <a:t>2023/12/26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FAA-BF0A-4FF4-A294-87BB15A9A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62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570-6EDD-449A-8D11-B18CF6C2A904}" type="datetimeFigureOut">
              <a:rPr kumimoji="1" lang="ja-JP" altLang="en-US" smtClean="0"/>
              <a:t>2023/12/26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FAA-BF0A-4FF4-A294-87BB15A9A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64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570-6EDD-449A-8D11-B18CF6C2A904}" type="datetimeFigureOut">
              <a:rPr kumimoji="1" lang="ja-JP" altLang="en-US" smtClean="0"/>
              <a:t>2023/12/26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FAA-BF0A-4FF4-A294-87BB15A9A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86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570-6EDD-449A-8D11-B18CF6C2A904}" type="datetimeFigureOut">
              <a:rPr kumimoji="1" lang="ja-JP" altLang="en-US" smtClean="0"/>
              <a:t>2023/12/26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FAA-BF0A-4FF4-A294-87BB15A9A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7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570-6EDD-449A-8D11-B18CF6C2A904}" type="datetimeFigureOut">
              <a:rPr kumimoji="1" lang="ja-JP" altLang="en-US" smtClean="0"/>
              <a:t>2023/12/26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FAA-BF0A-4FF4-A294-87BB15A9A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22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9570-6EDD-449A-8D11-B18CF6C2A904}" type="datetimeFigureOut">
              <a:rPr kumimoji="1" lang="ja-JP" altLang="en-US" smtClean="0"/>
              <a:t>2023/12/26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1BFAA-BF0A-4FF4-A294-87BB15A9A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27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B4006C82-EFA5-9201-4C2B-5C00A8347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5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7283C2E-DBB5-AA3F-4B53-102D5820F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52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2823</TotalTime>
  <Words>0</Words>
  <Application>Microsoft Office PowerPoint</Application>
  <PresentationFormat>ワイド画面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ＣＯ２削減！ＳＤＧｓゴミ袋 牧田　大樹様</dc:title>
  <dc:creator>梅澤 朗広</dc:creator>
  <cp:lastModifiedBy>松山 将三郎</cp:lastModifiedBy>
  <cp:revision>12</cp:revision>
  <dcterms:created xsi:type="dcterms:W3CDTF">2022-03-08T02:07:28Z</dcterms:created>
  <dcterms:modified xsi:type="dcterms:W3CDTF">2023-12-26T03:17:27Z</dcterms:modified>
</cp:coreProperties>
</file>