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09E325-D95A-45BE-8E38-280A90C41B81}" v="174" dt="2023-12-26T14:09:56.3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真之 山内" userId="fe0e230b1909b33f" providerId="LiveId" clId="{7809E325-D95A-45BE-8E38-280A90C41B81}"/>
    <pc:docChg chg="undo custSel modSld">
      <pc:chgData name="真之 山内" userId="fe0e230b1909b33f" providerId="LiveId" clId="{7809E325-D95A-45BE-8E38-280A90C41B81}" dt="2023-12-26T14:09:56.357" v="1016"/>
      <pc:docMkLst>
        <pc:docMk/>
      </pc:docMkLst>
      <pc:sldChg chg="modSp mod">
        <pc:chgData name="真之 山内" userId="fe0e230b1909b33f" providerId="LiveId" clId="{7809E325-D95A-45BE-8E38-280A90C41B81}" dt="2023-12-26T14:09:56.357" v="1016"/>
        <pc:sldMkLst>
          <pc:docMk/>
          <pc:sldMk cId="2044134259" sldId="256"/>
        </pc:sldMkLst>
        <pc:spChg chg="mod">
          <ac:chgData name="真之 山内" userId="fe0e230b1909b33f" providerId="LiveId" clId="{7809E325-D95A-45BE-8E38-280A90C41B81}" dt="2023-12-26T14:01:41.467" v="84"/>
          <ac:spMkLst>
            <pc:docMk/>
            <pc:sldMk cId="2044134259" sldId="256"/>
            <ac:spMk id="2" creationId="{CED1F2FF-8C1C-465C-7F26-5C438825DE75}"/>
          </ac:spMkLst>
        </pc:spChg>
        <pc:spChg chg="mod">
          <ac:chgData name="真之 山内" userId="fe0e230b1909b33f" providerId="LiveId" clId="{7809E325-D95A-45BE-8E38-280A90C41B81}" dt="2023-12-26T14:09:56.357" v="1016"/>
          <ac:spMkLst>
            <pc:docMk/>
            <pc:sldMk cId="2044134259" sldId="256"/>
            <ac:spMk id="6" creationId="{F1C24C39-67AE-F7C7-AE23-37313C53131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FA6CE9-14BD-C817-2B79-0A955A7B5F2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6C4015B-4678-9446-D9C1-1525720FD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DB2AA45-B6E1-55C1-F38C-1491875562A8}"/>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710BA070-AB99-8D93-D989-69E76EE6B4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E12049-9117-7791-6868-8FD5E777ECA7}"/>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7507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07FF78-F95D-D402-A430-44D866510EC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1CCFA2-E2EF-336D-9DBD-D34B3B861A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5EC018-0B24-713E-AAC9-612BD118DF2F}"/>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4AF05D44-C510-3B15-CB6F-3997CF9DAA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EF9533-B12D-F960-67A2-88F859B9801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29294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BCC34FA-4358-0A21-AE2E-F4CE0F74676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2F933B-3CC0-AD03-0AD0-7F3EA17AF10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CF02C-1C84-FE9E-9372-D722FF860DB6}"/>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83CDCABD-BB96-9E65-AE3E-0E12E10A96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9BD235-3C3A-0182-90BB-EF3720FFEEC0}"/>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197763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ED6F4-856A-1ED2-537C-52E1E46CBE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4C77E64-C224-9627-4DEE-E7119D906BE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D1DF65-BFDA-4D9F-F6D8-C7FF551577E0}"/>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36B29094-F473-17E7-5543-52E8C84543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282B26-670B-18DE-CF16-B24EABF969E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7919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5A5FA-4EB9-7C47-2F79-631EB74AB4E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7AE3BF-2148-166C-5020-E94C982F7B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3A5907C-9E75-54F2-A3A9-4CF722FDE4F3}"/>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8821CDF3-8738-96C4-1187-59395E7DAA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606021-C42E-C12D-9E52-B78454B7AE0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44931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1BD6B1-EFAA-C855-1B27-0F420EC586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15F182-6C5D-0284-CC34-7A483291387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A7C9C2-30C9-E1E6-AF90-9F2521FCE71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8986033-98A6-01CF-029F-C1F3A2E8876A}"/>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A6DACC44-C282-33D6-EFA3-1076F0E07A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D1ABB6-4556-4FC4-A425-6D664751D1B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82596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E74F7A-3E13-9F85-78A7-3208A1BAC6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7473D52-FF72-ACF4-8DD2-2738E3EB0D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A99014E-3A21-986A-F4E0-DC11FC7EF15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CE18EB4-4E83-45FE-1766-CC2308D853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6262695-14D9-7E5B-1CAA-A79E95F6C17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CD6DE4-23B2-C331-5679-5590E6A3A3DB}"/>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8" name="フッター プレースホルダー 7">
            <a:extLst>
              <a:ext uri="{FF2B5EF4-FFF2-40B4-BE49-F238E27FC236}">
                <a16:creationId xmlns:a16="http://schemas.microsoft.com/office/drawing/2014/main" id="{12B38029-062A-4C12-541E-F0F747A6EFC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6B7DA9D-E6CD-6F50-D415-0383818DD791}"/>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0983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D6EEA-3296-6A39-4428-F58B30BF8B6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828330E-7E41-5F95-91EA-769E8354B2B6}"/>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4" name="フッター プレースホルダー 3">
            <a:extLst>
              <a:ext uri="{FF2B5EF4-FFF2-40B4-BE49-F238E27FC236}">
                <a16:creationId xmlns:a16="http://schemas.microsoft.com/office/drawing/2014/main" id="{9D076C39-5DEA-53F2-B756-D27AA38756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F0257A-E2E1-7792-B193-86277738B2DF}"/>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21000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BD7C606-6428-CF97-0711-1200D41D050C}"/>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3" name="フッター プレースホルダー 2">
            <a:extLst>
              <a:ext uri="{FF2B5EF4-FFF2-40B4-BE49-F238E27FC236}">
                <a16:creationId xmlns:a16="http://schemas.microsoft.com/office/drawing/2014/main" id="{5B3F55DC-22B3-2CB9-A95A-38B04112AC9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324C0DF-C93B-38EF-BDA8-12CB6AA740B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44519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B66E0-ECB9-0BD7-5E0B-CAA16918DE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B24690-85B9-E6D5-DAD4-C89329609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CF9271-03F0-6378-8A0C-791BD6F3D0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3D61880-F58D-CC62-9CAE-64A679E949DF}"/>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F3D455DF-C109-07AB-9E5A-1F4BEAE073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EAC77A-A4A5-0E94-79C8-A421F2707A3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55302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F9AF1-298F-D136-5503-AF53A6E026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4FD4AE5-912D-8545-6E70-19CAC2356C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DE01A03-C0F3-00CD-D8E3-565DB282A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691636D-34FF-786D-2D27-DA5D4CE780A3}"/>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C1183C7B-61DA-B66D-AF29-994B73C9F96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47F806-8071-C2EC-0345-8C653D14513B}"/>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572607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DBB5A1-5FFE-CF4E-3ED5-0E112EEF6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77128B-8ED8-31B0-E9D0-7CFDCB9AF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F01A01-6778-7B0E-1B19-87A5475C5E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10BA0B58-CA4B-DB0E-AE39-7273C16BF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0534B39-8832-7C04-36E8-F758B91996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688951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D1F2FF-8C1C-465C-7F26-5C438825DE75}"/>
              </a:ext>
            </a:extLst>
          </p:cNvPr>
          <p:cNvSpPr>
            <a:spLocks noGrp="1"/>
          </p:cNvSpPr>
          <p:nvPr>
            <p:ph type="ctrTitle"/>
          </p:nvPr>
        </p:nvSpPr>
        <p:spPr>
          <a:xfrm>
            <a:off x="416560" y="929323"/>
            <a:ext cx="9144000" cy="477837"/>
          </a:xfrm>
        </p:spPr>
        <p:txBody>
          <a:bodyPr>
            <a:noAutofit/>
          </a:bodyPr>
          <a:lstStyle/>
          <a:p>
            <a:pPr algn="l"/>
            <a:r>
              <a:rPr lang="ja-JP" altLang="en-US" sz="1800" b="1" dirty="0"/>
              <a:t>有限会社いさみや　代表取締役　</a:t>
            </a:r>
            <a:r>
              <a:rPr kumimoji="1" lang="ja-JP" altLang="en-US" sz="1800" b="1" dirty="0"/>
              <a:t>畠山　憲之　様</a:t>
            </a:r>
            <a:endParaRPr kumimoji="1" lang="ja-JP" altLang="en-US" sz="1800" dirty="0"/>
          </a:p>
        </p:txBody>
      </p:sp>
      <p:sp>
        <p:nvSpPr>
          <p:cNvPr id="4" name="テキスト ボックス 3">
            <a:extLst>
              <a:ext uri="{FF2B5EF4-FFF2-40B4-BE49-F238E27FC236}">
                <a16:creationId xmlns:a16="http://schemas.microsoft.com/office/drawing/2014/main" id="{A21D6769-22A2-C104-D7E7-F82A39C11CB2}"/>
              </a:ext>
            </a:extLst>
          </p:cNvPr>
          <p:cNvSpPr txBox="1"/>
          <p:nvPr/>
        </p:nvSpPr>
        <p:spPr>
          <a:xfrm>
            <a:off x="3942080" y="281225"/>
            <a:ext cx="4145280" cy="369332"/>
          </a:xfrm>
          <a:prstGeom prst="rect">
            <a:avLst/>
          </a:prstGeom>
          <a:noFill/>
        </p:spPr>
        <p:txBody>
          <a:bodyPr wrap="square" rtlCol="0">
            <a:spAutoFit/>
          </a:bodyPr>
          <a:lstStyle/>
          <a:p>
            <a:pPr algn="ctr"/>
            <a:r>
              <a:rPr kumimoji="1" lang="ja-JP" altLang="en-US" dirty="0"/>
              <a:t>推薦のことば</a:t>
            </a:r>
          </a:p>
        </p:txBody>
      </p:sp>
      <p:sp>
        <p:nvSpPr>
          <p:cNvPr id="6" name="テキスト ボックス 5">
            <a:extLst>
              <a:ext uri="{FF2B5EF4-FFF2-40B4-BE49-F238E27FC236}">
                <a16:creationId xmlns:a16="http://schemas.microsoft.com/office/drawing/2014/main" id="{F1C24C39-67AE-F7C7-AE23-37313C53131F}"/>
              </a:ext>
            </a:extLst>
          </p:cNvPr>
          <p:cNvSpPr txBox="1"/>
          <p:nvPr/>
        </p:nvSpPr>
        <p:spPr>
          <a:xfrm>
            <a:off x="558800" y="1544320"/>
            <a:ext cx="10292080" cy="5016758"/>
          </a:xfrm>
          <a:prstGeom prst="rect">
            <a:avLst/>
          </a:prstGeom>
          <a:noFill/>
        </p:spPr>
        <p:txBody>
          <a:bodyPr wrap="square" rtlCol="0">
            <a:spAutoFit/>
          </a:bodyPr>
          <a:lstStyle/>
          <a:p>
            <a:r>
              <a:rPr lang="ja-JP" altLang="en-US" sz="1600" dirty="0"/>
              <a:t>「贈り物がしたい！！」と思いついたとき　あなたが重要視する事は何ですか？</a:t>
            </a:r>
            <a:endParaRPr lang="en-US" altLang="ja-JP" sz="1600" dirty="0"/>
          </a:p>
          <a:p>
            <a:r>
              <a:rPr lang="ja-JP" altLang="en-US" sz="1600" dirty="0"/>
              <a:t>私は、自分で購入して嬉しかったモノや経験を誰かと共有したいという気持ちが重要です。</a:t>
            </a:r>
            <a:endParaRPr lang="en-US" altLang="ja-JP" sz="1600" dirty="0"/>
          </a:p>
          <a:p>
            <a:endParaRPr lang="en-US" altLang="ja-JP" sz="1600" dirty="0"/>
          </a:p>
          <a:p>
            <a:r>
              <a:rPr lang="ja-JP" altLang="en-US" sz="1600" dirty="0"/>
              <a:t>今回、そのような気持ちになる　素敵な商品と巡り合うことが出来ました。</a:t>
            </a:r>
            <a:endParaRPr lang="en-US" altLang="ja-JP" sz="1600" dirty="0"/>
          </a:p>
          <a:p>
            <a:r>
              <a:rPr lang="ja-JP" altLang="en-US" sz="1600" dirty="0"/>
              <a:t>宮城県にあります有限会社いさみやさんで製造されている「名代　大島まんぢゅう」です。</a:t>
            </a:r>
            <a:endParaRPr lang="en-US" altLang="ja-JP" sz="1600" dirty="0"/>
          </a:p>
          <a:p>
            <a:endParaRPr lang="en-US" altLang="ja-JP" sz="1600" dirty="0"/>
          </a:p>
          <a:p>
            <a:r>
              <a:rPr lang="ja-JP" altLang="en-US" sz="1600" dirty="0"/>
              <a:t>お饅頭といっても、全国各地で作られています。お土産屋さんなどで販売するためにも大量生産が出来るような仕組みの工場もあるかと思います。</a:t>
            </a:r>
            <a:endParaRPr lang="en-US" altLang="ja-JP" sz="1600" dirty="0"/>
          </a:p>
          <a:p>
            <a:r>
              <a:rPr lang="ja-JP" altLang="en-US" sz="1600" dirty="0"/>
              <a:t>その中でも、手作りで作っていらっしゃる和菓子は　とても美味しいです。</a:t>
            </a:r>
            <a:endParaRPr lang="en-US" altLang="ja-JP" sz="1600" dirty="0"/>
          </a:p>
          <a:p>
            <a:r>
              <a:rPr lang="ja-JP" altLang="en-US" sz="1600" dirty="0"/>
              <a:t>黒糖の生地に、さらっとした餡のバランスが何とも言えず美味しく頂くことができます。</a:t>
            </a:r>
            <a:endParaRPr lang="en-US" altLang="ja-JP" sz="1600" dirty="0"/>
          </a:p>
          <a:p>
            <a:endParaRPr lang="en-US" altLang="ja-JP" sz="1600" dirty="0"/>
          </a:p>
          <a:p>
            <a:r>
              <a:rPr lang="ja-JP" altLang="en-US" sz="1600" dirty="0"/>
              <a:t>注文後も、発送までがとっても迅速です。</a:t>
            </a:r>
            <a:endParaRPr lang="en-US" altLang="ja-JP" sz="1600" dirty="0"/>
          </a:p>
          <a:p>
            <a:endParaRPr lang="en-US" altLang="ja-JP" sz="1600" dirty="0"/>
          </a:p>
          <a:p>
            <a:r>
              <a:rPr lang="ja-JP" altLang="en-US" sz="1600" dirty="0"/>
              <a:t>お中元の季節に親戚に配らさせて頂いたところ　とってもよい商品を選んでくれてありがとう。とのお言葉を頂きました。</a:t>
            </a:r>
            <a:endParaRPr lang="en-US" altLang="ja-JP" sz="1600" dirty="0"/>
          </a:p>
          <a:p>
            <a:endParaRPr lang="en-US" altLang="ja-JP" sz="1600" dirty="0"/>
          </a:p>
          <a:p>
            <a:r>
              <a:rPr lang="ja-JP" altLang="en-US" sz="1600" dirty="0"/>
              <a:t>このような経験から、和菓子を選ぶなら</a:t>
            </a:r>
            <a:r>
              <a:rPr lang="ja-JP" altLang="en-US" sz="1600"/>
              <a:t>宮城県の有限会社いさみや　代表取締役　畠山　憲之さん　に相談する</a:t>
            </a:r>
            <a:r>
              <a:rPr lang="ja-JP" altLang="en-US" sz="1600" dirty="0"/>
              <a:t>ことをお勧めいたします。</a:t>
            </a:r>
            <a:endParaRPr lang="en-US" altLang="ja-JP" sz="1600" dirty="0"/>
          </a:p>
          <a:p>
            <a:endParaRPr lang="en-US" altLang="ja-JP" sz="1600" dirty="0"/>
          </a:p>
          <a:p>
            <a:r>
              <a:rPr lang="ja-JP" altLang="en-US" sz="1600" dirty="0"/>
              <a:t>　　　　　　　　　　　　　　　　　　　　　　　　　　　有限会社エムプランティション　山内　真之</a:t>
            </a:r>
            <a:endParaRPr lang="en-US" altLang="ja-JP" sz="1600" dirty="0"/>
          </a:p>
        </p:txBody>
      </p:sp>
    </p:spTree>
    <p:extLst>
      <p:ext uri="{BB962C8B-B14F-4D97-AF65-F5344CB8AC3E}">
        <p14:creationId xmlns:p14="http://schemas.microsoft.com/office/powerpoint/2010/main" val="20441342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772</TotalTime>
  <Words>232</Words>
  <Application>Microsoft Office PowerPoint</Application>
  <PresentationFormat>ワイド画面</PresentationFormat>
  <Paragraphs>19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有限会社いさみや　代表取締役　畠山　憲之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 クレディセゾン　長谷川左智子 様</dc:title>
  <dc:creator>山内 真之</dc:creator>
  <cp:lastModifiedBy>真之 山内</cp:lastModifiedBy>
  <cp:revision>2</cp:revision>
  <dcterms:created xsi:type="dcterms:W3CDTF">2023-05-29T16:00:10Z</dcterms:created>
  <dcterms:modified xsi:type="dcterms:W3CDTF">2023-12-26T14:09:59Z</dcterms:modified>
</cp:coreProperties>
</file>