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FBB602-BEE6-B127-A01A-72AE4BAE4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BCC0EE7-141F-1219-D071-331083CC0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6D90D1-7179-1E1F-C11C-21FC4371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2D555-B7AD-9DCA-B1E6-4C175ACE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C43F03-6FC0-4CE7-B7C8-E27FC1D3F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8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7D80BD-D796-591E-90E8-F4149597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A5738A-636F-4D82-1D0C-B1EE46BEE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C51F05-6024-B4A1-5DD5-CF2675A1C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D303F-D649-9C1A-8D92-437BC0CD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349480-06E3-94CC-7D61-05E2B892B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26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534F94-ADE8-B811-EA25-4B322DA51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D957C8-E109-489E-E878-F9D91BB20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319C8-47BF-1768-691E-7B504A17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46E2A5-6276-FBFA-F33C-4197BC3C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29BB33-F2B1-ECF6-8231-90568946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46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490285-4C4A-9342-5BB9-73ED2F95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E1FAE2-F2EF-D5B3-5770-2E5D9DB9F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8A394F-BB0C-2B9D-BE26-741C08E9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E23047-9E2E-CD82-568C-87B32DB2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F814F0-F297-E5AE-F39D-BBC4A0090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0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BC0B04-4430-14F7-CF60-2DDBD9D3E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E76EAD-3FE2-38AE-2FF3-8F01BE3BA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B0FE93-7676-47CD-AF2B-9B2CC45C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CC912-FE09-89B0-F9C1-F86CF8060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5ABA80-BD1F-E260-C96F-B3DD83747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29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CB1F16-1BAA-2AB0-1658-B455559F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1A45B7-9792-B01C-E3CE-BB6E01ED7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78F00B-1AE1-5444-63C7-91C38BF6B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528C19-F607-CDD7-178F-C2B94309B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2A5787-E558-34C0-B48D-6D3543E1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5EF129-BD13-4031-2CD5-3C1BB395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4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081397-3966-6F43-0E07-5AD42904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5E4F44-B740-F615-CCD6-7B9B76DC7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431754-52F3-761D-DB6D-7ED01AB5B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6030859-F228-F555-C895-9A91D023CE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419C1E4-43FD-56C0-CD13-AF59C0736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00A1B7-CB15-93C6-128F-159B6107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12CE6B-6DBF-E29F-AE3F-61B56283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0B54C7-5CED-9622-D50D-6AAE1DF39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27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3CB1DF-FFE5-1B31-7242-7A75AD3B7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699DDEA-152D-C3A4-8D07-049D52C8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85D3F09-E516-1574-6AAA-2281CDAB4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E2E1B0A-BAB8-440C-28AB-2E3D1A911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49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A686BB-4BA3-0E20-CD79-D5F2DF2F7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46986B-118A-62DA-A705-1223F734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ECF0A7-CFED-03E7-3F27-F4DC9B39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28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B5D857-C86B-3DA0-134F-F5B2FF41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5E05B8-24B9-5F57-197E-2C30F449E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03B94F-28E2-02DA-393D-E810FD22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A853C2-24D7-9279-48D7-87859098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805CC6-711E-0AFA-6F0B-6B07A1EC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8DB843-D3D5-18F0-0635-46947F24C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70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BCD64-122B-489A-5950-3A507FF65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64939F-3531-A735-120F-73C45F5BE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344705-CABE-EAE0-4BE1-7CC648A15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912E7B-D16D-B36B-718A-3CCCB5118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6AEB32-B444-5246-A355-5B62A4515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555705-BD77-EC7B-52B5-5566869B8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94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4B436EA-D677-4CBD-539E-C74E37349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A1C0DF-0709-B883-981E-97604788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ADD1E9-24FF-864A-3BFD-B5B7E6D32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31EF2-F1E8-154F-B481-32DCF2C24B5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C3F4EB-BB7A-10AF-FB14-DCEDCA606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E95C24-53D0-FDD8-6457-213F72C7B5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94C43-2C07-0944-B040-F24601ED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29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22AF3E6-66A3-3DC6-C195-CF7F151BB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9669" y="-1238999"/>
            <a:ext cx="7346731" cy="979564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3A63E99-C94A-8807-57F1-CA159E8F98F5}"/>
              </a:ext>
            </a:extLst>
          </p:cNvPr>
          <p:cNvSpPr txBox="1"/>
          <p:nvPr/>
        </p:nvSpPr>
        <p:spPr>
          <a:xfrm>
            <a:off x="493987" y="164132"/>
            <a:ext cx="4842992" cy="6529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/>
              <a:t>推薦のことば　　　　株式会社ワイエス　増本重孝様</a:t>
            </a:r>
            <a:endParaRPr kumimoji="1" lang="en-US" altLang="ja-JP" sz="1400" b="1" dirty="0"/>
          </a:p>
          <a:p>
            <a:pPr>
              <a:lnSpc>
                <a:spcPct val="150000"/>
              </a:lnSpc>
            </a:pPr>
            <a:endParaRPr kumimoji="1" lang="en-US" altLang="ja-JP" sz="14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害虫ブロックは、本当に無味無臭で無害なのに効果あるんですね！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というのも、実は効果を少し疑ってたんですよ。本当かなぁ</a:t>
            </a:r>
            <a:r>
              <a:rPr kumimoji="1" lang="en-US" altLang="ja-JP" sz="1200" dirty="0"/>
              <a:t>〜</a:t>
            </a:r>
            <a:r>
              <a:rPr kumimoji="1" lang="ja-JP" altLang="en-US" sz="1200"/>
              <a:t>と</a:t>
            </a:r>
            <a:r>
              <a:rPr kumimoji="1" lang="en-US" altLang="ja-JP" sz="1200" dirty="0"/>
              <a:t>…</a:t>
            </a:r>
          </a:p>
          <a:p>
            <a:pPr>
              <a:lnSpc>
                <a:spcPct val="150000"/>
              </a:lnSpc>
            </a:pPr>
            <a:r>
              <a:rPr lang="ja-JP" altLang="en-US" sz="1200"/>
              <a:t>でも</a:t>
            </a:r>
            <a:r>
              <a:rPr kumimoji="1" lang="ja-JP" altLang="en-US" sz="1200"/>
              <a:t>実際に害虫のリスクが発生したときに、他に頼れる人いないし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他の人たちも効果ある！って言ってたので相談してみたんです。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妻がエジプトに数週間滞在していたのですが、トコジラミ被害に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あったらしく荷物の中に入っている可能性があるとのこと。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「荷物を家に送るから何とかして</a:t>
            </a:r>
            <a:r>
              <a:rPr lang="ja-JP" altLang="en-US" sz="1200"/>
              <a:t>！」という無茶振りに応えるべく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藁にもスガる思いで連絡したら秒で対応いただきまして、近所の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施工ができる業者を手配いただきました。まじ助かりました。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愉快で陽気な職人さんが飛んできて、エジプト話をチャブチャブし</a:t>
            </a:r>
            <a:endParaRPr kumimoji="1"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スーツケースや服やベリーダンスの衣装やお土産の謎の置物とかに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害虫ブロックをシャーシャー振りかけてくれました。施工も早い。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「これメチャクチャ効果あるんで家の周りにもやっときますよ！」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ということで数ヶ月経ちましたが、蜘蛛の巣はゼロのまま。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効果ありました。服も建物もシミとか出来てません。本当でした。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lang="ja-JP" altLang="en-US" sz="1200"/>
              <a:t>疑ってすいませんでした！ありがとうございました。</a:t>
            </a:r>
            <a:endParaRPr lang="en-US" altLang="ja-JP" sz="1200" dirty="0"/>
          </a:p>
          <a:p>
            <a:pPr>
              <a:lnSpc>
                <a:spcPct val="150000"/>
              </a:lnSpc>
            </a:pPr>
            <a:endParaRPr lang="en-US" altLang="ja-JP" sz="1200" dirty="0"/>
          </a:p>
          <a:p>
            <a:pPr>
              <a:lnSpc>
                <a:spcPct val="150000"/>
              </a:lnSpc>
            </a:pPr>
            <a:r>
              <a:rPr kumimoji="1" lang="ja-JP" altLang="en-US" sz="1200"/>
              <a:t>立岡靴工房　立岡海人＆ベリーダンスアトリエ麻ノ葉　</a:t>
            </a:r>
            <a:r>
              <a:rPr kumimoji="1" lang="en-US" altLang="ja-JP" sz="1200" dirty="0"/>
              <a:t>ASHRAQAT</a:t>
            </a:r>
          </a:p>
        </p:txBody>
      </p:sp>
    </p:spTree>
    <p:extLst>
      <p:ext uri="{BB962C8B-B14F-4D97-AF65-F5344CB8AC3E}">
        <p14:creationId xmlns:p14="http://schemas.microsoft.com/office/powerpoint/2010/main" val="259379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257</Words>
  <Application>Microsoft Macintosh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kaito tatsuoka</dc:creator>
  <cp:lastModifiedBy>kaito tatsuoka</cp:lastModifiedBy>
  <cp:revision>3</cp:revision>
  <dcterms:created xsi:type="dcterms:W3CDTF">2022-11-07T16:24:27Z</dcterms:created>
  <dcterms:modified xsi:type="dcterms:W3CDTF">2023-12-27T01:29:53Z</dcterms:modified>
</cp:coreProperties>
</file>