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sldIdLst>
    <p:sldId id="259" r:id="rId2"/>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snapToGrid="0">
      <p:cViewPr varScale="1">
        <p:scale>
          <a:sx n="107" d="100"/>
          <a:sy n="107" d="100"/>
        </p:scale>
        <p:origin x="7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43140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51978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D01FF-5E11-3F4E-913A-C8F0598D234D}"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1935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3007334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69919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4107386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376304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566488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347065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50913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10468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575009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141178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54020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80611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459425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FDD3753-B7EC-A243-B0BB-623D751FE396}" type="datetimeFigureOut">
              <a:rPr kumimoji="1" lang="ja-JP" altLang="en-US" smtClean="0"/>
              <a:t>2024/1/9</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03057259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510209-4A38-8088-692B-AE4AAA088E01}"/>
              </a:ext>
            </a:extLst>
          </p:cNvPr>
          <p:cNvSpPr>
            <a:spLocks noGrp="1"/>
          </p:cNvSpPr>
          <p:nvPr>
            <p:ph type="title"/>
          </p:nvPr>
        </p:nvSpPr>
        <p:spPr>
          <a:xfrm>
            <a:off x="1976583" y="306333"/>
            <a:ext cx="9528030" cy="1280890"/>
          </a:xfrm>
        </p:spPr>
        <p:txBody>
          <a:bodyPr>
            <a:normAutofit fontScale="90000"/>
          </a:bodyPr>
          <a:lstStyle/>
          <a:p>
            <a:r>
              <a:rPr kumimoji="1" lang="ja-JP" altLang="en-US" dirty="0"/>
              <a:t>推薦の言葉</a:t>
            </a:r>
            <a:br>
              <a:rPr kumimoji="1" lang="en-US" altLang="ja-JP" dirty="0"/>
            </a:br>
            <a:r>
              <a:rPr kumimoji="1" lang="ja-JP" altLang="en-US" dirty="0"/>
              <a:t>メンズエイジングビューティー</a:t>
            </a:r>
            <a:r>
              <a:rPr lang="ja-JP" altLang="en-US" dirty="0"/>
              <a:t>　平山真由美</a:t>
            </a:r>
            <a:r>
              <a:rPr kumimoji="1" lang="ja-JP" altLang="en-US" dirty="0"/>
              <a:t>　様　</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39D15A7D-F58A-379F-C9FB-6978FFF24DCD}"/>
              </a:ext>
            </a:extLst>
          </p:cNvPr>
          <p:cNvSpPr>
            <a:spLocks noGrp="1"/>
          </p:cNvSpPr>
          <p:nvPr>
            <p:ph idx="1"/>
          </p:nvPr>
        </p:nvSpPr>
        <p:spPr>
          <a:xfrm>
            <a:off x="1976583" y="1477817"/>
            <a:ext cx="8994270" cy="4784437"/>
          </a:xfrm>
        </p:spPr>
        <p:txBody>
          <a:bodyPr>
            <a:normAutofit/>
          </a:bodyPr>
          <a:lstStyle/>
          <a:p>
            <a:pPr marL="0" indent="0">
              <a:buNone/>
            </a:pPr>
            <a:endParaRPr kumimoji="1" lang="en-US" altLang="ja-JP" dirty="0"/>
          </a:p>
          <a:p>
            <a:pPr marL="0" indent="0">
              <a:buNone/>
            </a:pPr>
            <a:r>
              <a:rPr lang="ja-JP" altLang="en-US" dirty="0"/>
              <a:t>千葉県の温浴施設で体験させていただいた平山さんの足湯を推薦致します。</a:t>
            </a:r>
            <a:endParaRPr lang="en-US" altLang="ja-JP" dirty="0"/>
          </a:p>
          <a:p>
            <a:pPr marL="0" indent="0">
              <a:buNone/>
            </a:pPr>
            <a:r>
              <a:rPr kumimoji="1" lang="ja-JP" altLang="en-US" dirty="0"/>
              <a:t>体験中、</a:t>
            </a:r>
            <a:r>
              <a:rPr lang="ja-JP" altLang="en-US" dirty="0"/>
              <a:t>足湯の機械の中には、特殊な石がはいっており</a:t>
            </a:r>
            <a:r>
              <a:rPr kumimoji="1" lang="ja-JP" altLang="en-US" dirty="0"/>
              <a:t>足裏を揉みほぐしながら足湯を１時間ほど浸かり</a:t>
            </a:r>
            <a:r>
              <a:rPr lang="ja-JP" altLang="en-US" dirty="0"/>
              <a:t>芯まで温まりました。</a:t>
            </a:r>
            <a:endParaRPr kumimoji="1" lang="en-US" altLang="ja-JP" dirty="0"/>
          </a:p>
          <a:p>
            <a:pPr marL="0" indent="0">
              <a:buNone/>
            </a:pPr>
            <a:r>
              <a:rPr lang="ja-JP" altLang="en-US" dirty="0"/>
              <a:t>１時間の間に平山さんともいろいろな話ができお人柄もよく楽しく時間を過ごせました。</a:t>
            </a:r>
            <a:endParaRPr lang="en-US" altLang="ja-JP" dirty="0"/>
          </a:p>
          <a:p>
            <a:pPr marL="0" indent="0">
              <a:buNone/>
            </a:pPr>
            <a:r>
              <a:rPr kumimoji="1" lang="ja-JP" altLang="en-US" dirty="0"/>
              <a:t>終わった後には、自分から出てきたよごれにびっくりしましたが驚くほど足が軽く</a:t>
            </a:r>
            <a:r>
              <a:rPr kumimoji="1" lang="ja-JP" altLang="en-US"/>
              <a:t>なりました。</a:t>
            </a:r>
            <a:endParaRPr kumimoji="1" lang="en-US" altLang="ja-JP"/>
          </a:p>
          <a:p>
            <a:pPr marL="0" indent="0">
              <a:buNone/>
            </a:pPr>
            <a:r>
              <a:rPr kumimoji="1" lang="ja-JP" altLang="en-US" dirty="0"/>
              <a:t>この体験から、自信をもって</a:t>
            </a:r>
            <a:r>
              <a:rPr lang="ja-JP" altLang="en-US" dirty="0"/>
              <a:t>友人、知人に紹介ができると確信し推薦致します。</a:t>
            </a:r>
            <a:endParaRPr kumimoji="1" lang="en-US" altLang="ja-JP" dirty="0"/>
          </a:p>
          <a:p>
            <a:pPr marL="0" indent="0">
              <a:buNone/>
            </a:pPr>
            <a:endParaRPr kumimoji="1" lang="en-US" altLang="ja-JP" dirty="0"/>
          </a:p>
          <a:p>
            <a:pPr marL="0" indent="0" algn="r">
              <a:buNone/>
            </a:pPr>
            <a:r>
              <a:rPr lang="ja-JP" altLang="en-US" dirty="0"/>
              <a:t>国際貨物国内配送　株式会社共和通商　龍崎正和</a:t>
            </a: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2326944707"/>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604</TotalTime>
  <Words>123</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Century Gothic</vt:lpstr>
      <vt:lpstr>Wingdings 3</vt:lpstr>
      <vt:lpstr>ウィスプ</vt:lpstr>
      <vt:lpstr>推薦の言葉 メンズエイジングビューティー　平山真由美　様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kaito tatsuoka</dc:creator>
  <cp:lastModifiedBy>龍崎正和 龍崎正和</cp:lastModifiedBy>
  <cp:revision>15</cp:revision>
  <cp:lastPrinted>2022-09-06T11:33:30Z</cp:lastPrinted>
  <dcterms:created xsi:type="dcterms:W3CDTF">2022-07-27T10:45:00Z</dcterms:created>
  <dcterms:modified xsi:type="dcterms:W3CDTF">2024-01-09T10:38:51Z</dcterms:modified>
</cp:coreProperties>
</file>