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5" autoAdjust="0"/>
    <p:restoredTop sz="94660"/>
  </p:normalViewPr>
  <p:slideViewPr>
    <p:cSldViewPr snapToGrid="0">
      <p:cViewPr varScale="1">
        <p:scale>
          <a:sx n="72" d="100"/>
          <a:sy n="72" d="100"/>
        </p:scale>
        <p:origin x="99"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8BA73-37CC-47AF-1B4E-F5F2FC05EE4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4549A5E-7500-7638-D8C1-DBF1FC6282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E619AF7-E14A-F22A-6512-6E319CBA5522}"/>
              </a:ext>
            </a:extLst>
          </p:cNvPr>
          <p:cNvSpPr>
            <a:spLocks noGrp="1"/>
          </p:cNvSpPr>
          <p:nvPr>
            <p:ph type="dt" sz="half" idx="10"/>
          </p:nvPr>
        </p:nvSpPr>
        <p:spPr/>
        <p:txBody>
          <a:bodyPr/>
          <a:lstStyle/>
          <a:p>
            <a:fld id="{C45B4942-C049-4985-8826-CEF8C6391915}" type="datetimeFigureOut">
              <a:rPr kumimoji="1" lang="ja-JP" altLang="en-US" smtClean="0"/>
              <a:t>2024/1/19</a:t>
            </a:fld>
            <a:endParaRPr kumimoji="1" lang="ja-JP" altLang="en-US"/>
          </a:p>
        </p:txBody>
      </p:sp>
      <p:sp>
        <p:nvSpPr>
          <p:cNvPr id="5" name="フッター プレースホルダー 4">
            <a:extLst>
              <a:ext uri="{FF2B5EF4-FFF2-40B4-BE49-F238E27FC236}">
                <a16:creationId xmlns:a16="http://schemas.microsoft.com/office/drawing/2014/main" id="{6B460DA6-3F1B-9FE6-8059-48ACB788559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463CE1-026B-D49B-3F0B-23139BFCC7F8}"/>
              </a:ext>
            </a:extLst>
          </p:cNvPr>
          <p:cNvSpPr>
            <a:spLocks noGrp="1"/>
          </p:cNvSpPr>
          <p:nvPr>
            <p:ph type="sldNum" sz="quarter" idx="12"/>
          </p:nvPr>
        </p:nvSpPr>
        <p:spPr/>
        <p:txBody>
          <a:bodyPr/>
          <a:lstStyle/>
          <a:p>
            <a:fld id="{4631E39C-8A07-4FD9-B71E-A44C5C9F8D4F}" type="slidenum">
              <a:rPr kumimoji="1" lang="ja-JP" altLang="en-US" smtClean="0"/>
              <a:t>‹#›</a:t>
            </a:fld>
            <a:endParaRPr kumimoji="1" lang="ja-JP" altLang="en-US"/>
          </a:p>
        </p:txBody>
      </p:sp>
    </p:spTree>
    <p:extLst>
      <p:ext uri="{BB962C8B-B14F-4D97-AF65-F5344CB8AC3E}">
        <p14:creationId xmlns:p14="http://schemas.microsoft.com/office/powerpoint/2010/main" val="2298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438620-4327-F8CE-A63E-8BE9D4DE562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B06F806-2B62-E051-8BCC-221086FB8ED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A8612B-9869-4B85-85AE-CF3C00E2267C}"/>
              </a:ext>
            </a:extLst>
          </p:cNvPr>
          <p:cNvSpPr>
            <a:spLocks noGrp="1"/>
          </p:cNvSpPr>
          <p:nvPr>
            <p:ph type="dt" sz="half" idx="10"/>
          </p:nvPr>
        </p:nvSpPr>
        <p:spPr/>
        <p:txBody>
          <a:bodyPr/>
          <a:lstStyle/>
          <a:p>
            <a:fld id="{C45B4942-C049-4985-8826-CEF8C6391915}" type="datetimeFigureOut">
              <a:rPr kumimoji="1" lang="ja-JP" altLang="en-US" smtClean="0"/>
              <a:t>2024/1/19</a:t>
            </a:fld>
            <a:endParaRPr kumimoji="1" lang="ja-JP" altLang="en-US"/>
          </a:p>
        </p:txBody>
      </p:sp>
      <p:sp>
        <p:nvSpPr>
          <p:cNvPr id="5" name="フッター プレースホルダー 4">
            <a:extLst>
              <a:ext uri="{FF2B5EF4-FFF2-40B4-BE49-F238E27FC236}">
                <a16:creationId xmlns:a16="http://schemas.microsoft.com/office/drawing/2014/main" id="{EC71BD83-FB14-0EFE-A0ED-A4A871CEF3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F082DB-33C0-D65E-5864-47B23BE1356B}"/>
              </a:ext>
            </a:extLst>
          </p:cNvPr>
          <p:cNvSpPr>
            <a:spLocks noGrp="1"/>
          </p:cNvSpPr>
          <p:nvPr>
            <p:ph type="sldNum" sz="quarter" idx="12"/>
          </p:nvPr>
        </p:nvSpPr>
        <p:spPr/>
        <p:txBody>
          <a:bodyPr/>
          <a:lstStyle/>
          <a:p>
            <a:fld id="{4631E39C-8A07-4FD9-B71E-A44C5C9F8D4F}" type="slidenum">
              <a:rPr kumimoji="1" lang="ja-JP" altLang="en-US" smtClean="0"/>
              <a:t>‹#›</a:t>
            </a:fld>
            <a:endParaRPr kumimoji="1" lang="ja-JP" altLang="en-US"/>
          </a:p>
        </p:txBody>
      </p:sp>
    </p:spTree>
    <p:extLst>
      <p:ext uri="{BB962C8B-B14F-4D97-AF65-F5344CB8AC3E}">
        <p14:creationId xmlns:p14="http://schemas.microsoft.com/office/powerpoint/2010/main" val="84141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932ACC-81E0-6112-8F99-FB0D91EA68B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3E637E-F6F2-8754-AF14-E18471DE810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81443A-CA3A-4E51-927B-0A5EC38414A2}"/>
              </a:ext>
            </a:extLst>
          </p:cNvPr>
          <p:cNvSpPr>
            <a:spLocks noGrp="1"/>
          </p:cNvSpPr>
          <p:nvPr>
            <p:ph type="dt" sz="half" idx="10"/>
          </p:nvPr>
        </p:nvSpPr>
        <p:spPr/>
        <p:txBody>
          <a:bodyPr/>
          <a:lstStyle/>
          <a:p>
            <a:fld id="{C45B4942-C049-4985-8826-CEF8C6391915}" type="datetimeFigureOut">
              <a:rPr kumimoji="1" lang="ja-JP" altLang="en-US" smtClean="0"/>
              <a:t>2024/1/19</a:t>
            </a:fld>
            <a:endParaRPr kumimoji="1" lang="ja-JP" altLang="en-US"/>
          </a:p>
        </p:txBody>
      </p:sp>
      <p:sp>
        <p:nvSpPr>
          <p:cNvPr id="5" name="フッター プレースホルダー 4">
            <a:extLst>
              <a:ext uri="{FF2B5EF4-FFF2-40B4-BE49-F238E27FC236}">
                <a16:creationId xmlns:a16="http://schemas.microsoft.com/office/drawing/2014/main" id="{D1E07521-8E44-3FED-1224-63AF8B63CE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D608F1-D8A5-273E-FFA2-F1B080B0C044}"/>
              </a:ext>
            </a:extLst>
          </p:cNvPr>
          <p:cNvSpPr>
            <a:spLocks noGrp="1"/>
          </p:cNvSpPr>
          <p:nvPr>
            <p:ph type="sldNum" sz="quarter" idx="12"/>
          </p:nvPr>
        </p:nvSpPr>
        <p:spPr/>
        <p:txBody>
          <a:bodyPr/>
          <a:lstStyle/>
          <a:p>
            <a:fld id="{4631E39C-8A07-4FD9-B71E-A44C5C9F8D4F}" type="slidenum">
              <a:rPr kumimoji="1" lang="ja-JP" altLang="en-US" smtClean="0"/>
              <a:t>‹#›</a:t>
            </a:fld>
            <a:endParaRPr kumimoji="1" lang="ja-JP" altLang="en-US"/>
          </a:p>
        </p:txBody>
      </p:sp>
    </p:spTree>
    <p:extLst>
      <p:ext uri="{BB962C8B-B14F-4D97-AF65-F5344CB8AC3E}">
        <p14:creationId xmlns:p14="http://schemas.microsoft.com/office/powerpoint/2010/main" val="97042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F7AFB7-83F5-6B9F-B5F5-950F6B8BFAC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C55462-7A51-FC21-9A02-EC5EE6CFD4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80F9A7-F561-6890-5544-BF1341694C6D}"/>
              </a:ext>
            </a:extLst>
          </p:cNvPr>
          <p:cNvSpPr>
            <a:spLocks noGrp="1"/>
          </p:cNvSpPr>
          <p:nvPr>
            <p:ph type="dt" sz="half" idx="10"/>
          </p:nvPr>
        </p:nvSpPr>
        <p:spPr/>
        <p:txBody>
          <a:bodyPr/>
          <a:lstStyle/>
          <a:p>
            <a:fld id="{C45B4942-C049-4985-8826-CEF8C6391915}" type="datetimeFigureOut">
              <a:rPr kumimoji="1" lang="ja-JP" altLang="en-US" smtClean="0"/>
              <a:t>2024/1/19</a:t>
            </a:fld>
            <a:endParaRPr kumimoji="1" lang="ja-JP" altLang="en-US"/>
          </a:p>
        </p:txBody>
      </p:sp>
      <p:sp>
        <p:nvSpPr>
          <p:cNvPr id="5" name="フッター プレースホルダー 4">
            <a:extLst>
              <a:ext uri="{FF2B5EF4-FFF2-40B4-BE49-F238E27FC236}">
                <a16:creationId xmlns:a16="http://schemas.microsoft.com/office/drawing/2014/main" id="{48072745-F253-6703-2F6D-670480F618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8D25AC-C121-9B06-C7FB-D8DBF8ED9A15}"/>
              </a:ext>
            </a:extLst>
          </p:cNvPr>
          <p:cNvSpPr>
            <a:spLocks noGrp="1"/>
          </p:cNvSpPr>
          <p:nvPr>
            <p:ph type="sldNum" sz="quarter" idx="12"/>
          </p:nvPr>
        </p:nvSpPr>
        <p:spPr/>
        <p:txBody>
          <a:bodyPr/>
          <a:lstStyle/>
          <a:p>
            <a:fld id="{4631E39C-8A07-4FD9-B71E-A44C5C9F8D4F}" type="slidenum">
              <a:rPr kumimoji="1" lang="ja-JP" altLang="en-US" smtClean="0"/>
              <a:t>‹#›</a:t>
            </a:fld>
            <a:endParaRPr kumimoji="1" lang="ja-JP" altLang="en-US"/>
          </a:p>
        </p:txBody>
      </p:sp>
    </p:spTree>
    <p:extLst>
      <p:ext uri="{BB962C8B-B14F-4D97-AF65-F5344CB8AC3E}">
        <p14:creationId xmlns:p14="http://schemas.microsoft.com/office/powerpoint/2010/main" val="2712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6AAB2-FB34-D935-22EB-B2A644D1D96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34F639A-11D5-6690-2A98-6301F3C263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4C24692-18A6-B770-BB2C-B67E5B5A5919}"/>
              </a:ext>
            </a:extLst>
          </p:cNvPr>
          <p:cNvSpPr>
            <a:spLocks noGrp="1"/>
          </p:cNvSpPr>
          <p:nvPr>
            <p:ph type="dt" sz="half" idx="10"/>
          </p:nvPr>
        </p:nvSpPr>
        <p:spPr/>
        <p:txBody>
          <a:bodyPr/>
          <a:lstStyle/>
          <a:p>
            <a:fld id="{C45B4942-C049-4985-8826-CEF8C6391915}" type="datetimeFigureOut">
              <a:rPr kumimoji="1" lang="ja-JP" altLang="en-US" smtClean="0"/>
              <a:t>2024/1/19</a:t>
            </a:fld>
            <a:endParaRPr kumimoji="1" lang="ja-JP" altLang="en-US"/>
          </a:p>
        </p:txBody>
      </p:sp>
      <p:sp>
        <p:nvSpPr>
          <p:cNvPr id="5" name="フッター プレースホルダー 4">
            <a:extLst>
              <a:ext uri="{FF2B5EF4-FFF2-40B4-BE49-F238E27FC236}">
                <a16:creationId xmlns:a16="http://schemas.microsoft.com/office/drawing/2014/main" id="{DB763DF5-E35E-A5CA-8BE5-7A17BE7B6C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04E6E5-5291-4BE9-3379-635B4877CF08}"/>
              </a:ext>
            </a:extLst>
          </p:cNvPr>
          <p:cNvSpPr>
            <a:spLocks noGrp="1"/>
          </p:cNvSpPr>
          <p:nvPr>
            <p:ph type="sldNum" sz="quarter" idx="12"/>
          </p:nvPr>
        </p:nvSpPr>
        <p:spPr/>
        <p:txBody>
          <a:bodyPr/>
          <a:lstStyle/>
          <a:p>
            <a:fld id="{4631E39C-8A07-4FD9-B71E-A44C5C9F8D4F}" type="slidenum">
              <a:rPr kumimoji="1" lang="ja-JP" altLang="en-US" smtClean="0"/>
              <a:t>‹#›</a:t>
            </a:fld>
            <a:endParaRPr kumimoji="1" lang="ja-JP" altLang="en-US"/>
          </a:p>
        </p:txBody>
      </p:sp>
    </p:spTree>
    <p:extLst>
      <p:ext uri="{BB962C8B-B14F-4D97-AF65-F5344CB8AC3E}">
        <p14:creationId xmlns:p14="http://schemas.microsoft.com/office/powerpoint/2010/main" val="67726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539E6B-FF56-EFAB-A164-F70C837C9A6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8B22EB-C903-3096-04D4-570AD4DD686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778CCB2-D650-36CC-3646-732094B3989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1D0863E-F281-FF41-5887-152B04C76F7F}"/>
              </a:ext>
            </a:extLst>
          </p:cNvPr>
          <p:cNvSpPr>
            <a:spLocks noGrp="1"/>
          </p:cNvSpPr>
          <p:nvPr>
            <p:ph type="dt" sz="half" idx="10"/>
          </p:nvPr>
        </p:nvSpPr>
        <p:spPr/>
        <p:txBody>
          <a:bodyPr/>
          <a:lstStyle/>
          <a:p>
            <a:fld id="{C45B4942-C049-4985-8826-CEF8C6391915}" type="datetimeFigureOut">
              <a:rPr kumimoji="1" lang="ja-JP" altLang="en-US" smtClean="0"/>
              <a:t>2024/1/19</a:t>
            </a:fld>
            <a:endParaRPr kumimoji="1" lang="ja-JP" altLang="en-US"/>
          </a:p>
        </p:txBody>
      </p:sp>
      <p:sp>
        <p:nvSpPr>
          <p:cNvPr id="6" name="フッター プレースホルダー 5">
            <a:extLst>
              <a:ext uri="{FF2B5EF4-FFF2-40B4-BE49-F238E27FC236}">
                <a16:creationId xmlns:a16="http://schemas.microsoft.com/office/drawing/2014/main" id="{7B418038-E282-8666-53DA-2ABF71844F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2E3E06-E0FC-811D-91D4-C0F2B2CC0FBD}"/>
              </a:ext>
            </a:extLst>
          </p:cNvPr>
          <p:cNvSpPr>
            <a:spLocks noGrp="1"/>
          </p:cNvSpPr>
          <p:nvPr>
            <p:ph type="sldNum" sz="quarter" idx="12"/>
          </p:nvPr>
        </p:nvSpPr>
        <p:spPr/>
        <p:txBody>
          <a:bodyPr/>
          <a:lstStyle/>
          <a:p>
            <a:fld id="{4631E39C-8A07-4FD9-B71E-A44C5C9F8D4F}" type="slidenum">
              <a:rPr kumimoji="1" lang="ja-JP" altLang="en-US" smtClean="0"/>
              <a:t>‹#›</a:t>
            </a:fld>
            <a:endParaRPr kumimoji="1" lang="ja-JP" altLang="en-US"/>
          </a:p>
        </p:txBody>
      </p:sp>
    </p:spTree>
    <p:extLst>
      <p:ext uri="{BB962C8B-B14F-4D97-AF65-F5344CB8AC3E}">
        <p14:creationId xmlns:p14="http://schemas.microsoft.com/office/powerpoint/2010/main" val="2769913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90E98D-8608-ACDE-DED3-95149987802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31947B-B171-9A26-7E5A-531FFD26B2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5CA7903-344B-95F3-450C-7EE262FF000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AE66B87-4B56-8A72-FAD1-5D90CF89E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E87F67F-02B3-80D2-8CF6-36680C20B3C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921BE46-359D-DAED-4B43-A56C00EE91FD}"/>
              </a:ext>
            </a:extLst>
          </p:cNvPr>
          <p:cNvSpPr>
            <a:spLocks noGrp="1"/>
          </p:cNvSpPr>
          <p:nvPr>
            <p:ph type="dt" sz="half" idx="10"/>
          </p:nvPr>
        </p:nvSpPr>
        <p:spPr/>
        <p:txBody>
          <a:bodyPr/>
          <a:lstStyle/>
          <a:p>
            <a:fld id="{C45B4942-C049-4985-8826-CEF8C6391915}" type="datetimeFigureOut">
              <a:rPr kumimoji="1" lang="ja-JP" altLang="en-US" smtClean="0"/>
              <a:t>2024/1/19</a:t>
            </a:fld>
            <a:endParaRPr kumimoji="1" lang="ja-JP" altLang="en-US"/>
          </a:p>
        </p:txBody>
      </p:sp>
      <p:sp>
        <p:nvSpPr>
          <p:cNvPr id="8" name="フッター プレースホルダー 7">
            <a:extLst>
              <a:ext uri="{FF2B5EF4-FFF2-40B4-BE49-F238E27FC236}">
                <a16:creationId xmlns:a16="http://schemas.microsoft.com/office/drawing/2014/main" id="{BC61CC17-23DF-7862-BB60-8CAF1A43EFD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FDF9C79-990F-CE01-52FA-9733A7F969E8}"/>
              </a:ext>
            </a:extLst>
          </p:cNvPr>
          <p:cNvSpPr>
            <a:spLocks noGrp="1"/>
          </p:cNvSpPr>
          <p:nvPr>
            <p:ph type="sldNum" sz="quarter" idx="12"/>
          </p:nvPr>
        </p:nvSpPr>
        <p:spPr/>
        <p:txBody>
          <a:bodyPr/>
          <a:lstStyle/>
          <a:p>
            <a:fld id="{4631E39C-8A07-4FD9-B71E-A44C5C9F8D4F}" type="slidenum">
              <a:rPr kumimoji="1" lang="ja-JP" altLang="en-US" smtClean="0"/>
              <a:t>‹#›</a:t>
            </a:fld>
            <a:endParaRPr kumimoji="1" lang="ja-JP" altLang="en-US"/>
          </a:p>
        </p:txBody>
      </p:sp>
    </p:spTree>
    <p:extLst>
      <p:ext uri="{BB962C8B-B14F-4D97-AF65-F5344CB8AC3E}">
        <p14:creationId xmlns:p14="http://schemas.microsoft.com/office/powerpoint/2010/main" val="422699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50D920-5E3E-F6AF-62EE-94E6D8D31AD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CBDC0CE-95D3-A60A-89A7-3524EFB1F30A}"/>
              </a:ext>
            </a:extLst>
          </p:cNvPr>
          <p:cNvSpPr>
            <a:spLocks noGrp="1"/>
          </p:cNvSpPr>
          <p:nvPr>
            <p:ph type="dt" sz="half" idx="10"/>
          </p:nvPr>
        </p:nvSpPr>
        <p:spPr/>
        <p:txBody>
          <a:bodyPr/>
          <a:lstStyle/>
          <a:p>
            <a:fld id="{C45B4942-C049-4985-8826-CEF8C6391915}" type="datetimeFigureOut">
              <a:rPr kumimoji="1" lang="ja-JP" altLang="en-US" smtClean="0"/>
              <a:t>2024/1/19</a:t>
            </a:fld>
            <a:endParaRPr kumimoji="1" lang="ja-JP" altLang="en-US"/>
          </a:p>
        </p:txBody>
      </p:sp>
      <p:sp>
        <p:nvSpPr>
          <p:cNvPr id="4" name="フッター プレースホルダー 3">
            <a:extLst>
              <a:ext uri="{FF2B5EF4-FFF2-40B4-BE49-F238E27FC236}">
                <a16:creationId xmlns:a16="http://schemas.microsoft.com/office/drawing/2014/main" id="{2711A1DE-4854-A599-0CA8-84C886D924C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AAFC95B-E312-D673-92C0-09687ED9F32A}"/>
              </a:ext>
            </a:extLst>
          </p:cNvPr>
          <p:cNvSpPr>
            <a:spLocks noGrp="1"/>
          </p:cNvSpPr>
          <p:nvPr>
            <p:ph type="sldNum" sz="quarter" idx="12"/>
          </p:nvPr>
        </p:nvSpPr>
        <p:spPr/>
        <p:txBody>
          <a:bodyPr/>
          <a:lstStyle/>
          <a:p>
            <a:fld id="{4631E39C-8A07-4FD9-B71E-A44C5C9F8D4F}" type="slidenum">
              <a:rPr kumimoji="1" lang="ja-JP" altLang="en-US" smtClean="0"/>
              <a:t>‹#›</a:t>
            </a:fld>
            <a:endParaRPr kumimoji="1" lang="ja-JP" altLang="en-US"/>
          </a:p>
        </p:txBody>
      </p:sp>
    </p:spTree>
    <p:extLst>
      <p:ext uri="{BB962C8B-B14F-4D97-AF65-F5344CB8AC3E}">
        <p14:creationId xmlns:p14="http://schemas.microsoft.com/office/powerpoint/2010/main" val="393126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99A2A39-9960-8583-4209-19DD710468E8}"/>
              </a:ext>
            </a:extLst>
          </p:cNvPr>
          <p:cNvSpPr>
            <a:spLocks noGrp="1"/>
          </p:cNvSpPr>
          <p:nvPr>
            <p:ph type="dt" sz="half" idx="10"/>
          </p:nvPr>
        </p:nvSpPr>
        <p:spPr/>
        <p:txBody>
          <a:bodyPr/>
          <a:lstStyle/>
          <a:p>
            <a:fld id="{C45B4942-C049-4985-8826-CEF8C6391915}" type="datetimeFigureOut">
              <a:rPr kumimoji="1" lang="ja-JP" altLang="en-US" smtClean="0"/>
              <a:t>2024/1/19</a:t>
            </a:fld>
            <a:endParaRPr kumimoji="1" lang="ja-JP" altLang="en-US"/>
          </a:p>
        </p:txBody>
      </p:sp>
      <p:sp>
        <p:nvSpPr>
          <p:cNvPr id="3" name="フッター プレースホルダー 2">
            <a:extLst>
              <a:ext uri="{FF2B5EF4-FFF2-40B4-BE49-F238E27FC236}">
                <a16:creationId xmlns:a16="http://schemas.microsoft.com/office/drawing/2014/main" id="{0751D624-91E4-A5EF-F624-7D86FF9F47B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F044ACD-B9FB-D7FA-4C41-368FF140553F}"/>
              </a:ext>
            </a:extLst>
          </p:cNvPr>
          <p:cNvSpPr>
            <a:spLocks noGrp="1"/>
          </p:cNvSpPr>
          <p:nvPr>
            <p:ph type="sldNum" sz="quarter" idx="12"/>
          </p:nvPr>
        </p:nvSpPr>
        <p:spPr/>
        <p:txBody>
          <a:bodyPr/>
          <a:lstStyle/>
          <a:p>
            <a:fld id="{4631E39C-8A07-4FD9-B71E-A44C5C9F8D4F}" type="slidenum">
              <a:rPr kumimoji="1" lang="ja-JP" altLang="en-US" smtClean="0"/>
              <a:t>‹#›</a:t>
            </a:fld>
            <a:endParaRPr kumimoji="1" lang="ja-JP" altLang="en-US"/>
          </a:p>
        </p:txBody>
      </p:sp>
    </p:spTree>
    <p:extLst>
      <p:ext uri="{BB962C8B-B14F-4D97-AF65-F5344CB8AC3E}">
        <p14:creationId xmlns:p14="http://schemas.microsoft.com/office/powerpoint/2010/main" val="134529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F7A62-F55E-3F85-B78D-44BE0DC9FB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B4DE9E8-C240-6520-881E-569F5B22E8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6FFD78E-5D79-401F-6536-826C03ACB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A6F7B93-AFE5-D68C-605D-13E373EFF233}"/>
              </a:ext>
            </a:extLst>
          </p:cNvPr>
          <p:cNvSpPr>
            <a:spLocks noGrp="1"/>
          </p:cNvSpPr>
          <p:nvPr>
            <p:ph type="dt" sz="half" idx="10"/>
          </p:nvPr>
        </p:nvSpPr>
        <p:spPr/>
        <p:txBody>
          <a:bodyPr/>
          <a:lstStyle/>
          <a:p>
            <a:fld id="{C45B4942-C049-4985-8826-CEF8C6391915}" type="datetimeFigureOut">
              <a:rPr kumimoji="1" lang="ja-JP" altLang="en-US" smtClean="0"/>
              <a:t>2024/1/19</a:t>
            </a:fld>
            <a:endParaRPr kumimoji="1" lang="ja-JP" altLang="en-US"/>
          </a:p>
        </p:txBody>
      </p:sp>
      <p:sp>
        <p:nvSpPr>
          <p:cNvPr id="6" name="フッター プレースホルダー 5">
            <a:extLst>
              <a:ext uri="{FF2B5EF4-FFF2-40B4-BE49-F238E27FC236}">
                <a16:creationId xmlns:a16="http://schemas.microsoft.com/office/drawing/2014/main" id="{51656FA7-B8CC-FC5E-2AB1-BDAD78CFDD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47BAE7-D808-A63D-C030-A5CD0E78CB70}"/>
              </a:ext>
            </a:extLst>
          </p:cNvPr>
          <p:cNvSpPr>
            <a:spLocks noGrp="1"/>
          </p:cNvSpPr>
          <p:nvPr>
            <p:ph type="sldNum" sz="quarter" idx="12"/>
          </p:nvPr>
        </p:nvSpPr>
        <p:spPr/>
        <p:txBody>
          <a:bodyPr/>
          <a:lstStyle/>
          <a:p>
            <a:fld id="{4631E39C-8A07-4FD9-B71E-A44C5C9F8D4F}" type="slidenum">
              <a:rPr kumimoji="1" lang="ja-JP" altLang="en-US" smtClean="0"/>
              <a:t>‹#›</a:t>
            </a:fld>
            <a:endParaRPr kumimoji="1" lang="ja-JP" altLang="en-US"/>
          </a:p>
        </p:txBody>
      </p:sp>
    </p:spTree>
    <p:extLst>
      <p:ext uri="{BB962C8B-B14F-4D97-AF65-F5344CB8AC3E}">
        <p14:creationId xmlns:p14="http://schemas.microsoft.com/office/powerpoint/2010/main" val="119760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CDA58A-04A4-249B-26C4-AC34D2F7F7A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9BBB7D-6031-7694-62A9-4685961367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0D10038-F150-6837-345C-83E34DC9B7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697C93B-FFED-0644-C37D-69C6489A6048}"/>
              </a:ext>
            </a:extLst>
          </p:cNvPr>
          <p:cNvSpPr>
            <a:spLocks noGrp="1"/>
          </p:cNvSpPr>
          <p:nvPr>
            <p:ph type="dt" sz="half" idx="10"/>
          </p:nvPr>
        </p:nvSpPr>
        <p:spPr/>
        <p:txBody>
          <a:bodyPr/>
          <a:lstStyle/>
          <a:p>
            <a:fld id="{C45B4942-C049-4985-8826-CEF8C6391915}" type="datetimeFigureOut">
              <a:rPr kumimoji="1" lang="ja-JP" altLang="en-US" smtClean="0"/>
              <a:t>2024/1/19</a:t>
            </a:fld>
            <a:endParaRPr kumimoji="1" lang="ja-JP" altLang="en-US"/>
          </a:p>
        </p:txBody>
      </p:sp>
      <p:sp>
        <p:nvSpPr>
          <p:cNvPr id="6" name="フッター プレースホルダー 5">
            <a:extLst>
              <a:ext uri="{FF2B5EF4-FFF2-40B4-BE49-F238E27FC236}">
                <a16:creationId xmlns:a16="http://schemas.microsoft.com/office/drawing/2014/main" id="{C3B0B219-4BE7-AB76-1964-3CD06F01A4C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73FC49-C74C-5F36-471F-F7676DBADF21}"/>
              </a:ext>
            </a:extLst>
          </p:cNvPr>
          <p:cNvSpPr>
            <a:spLocks noGrp="1"/>
          </p:cNvSpPr>
          <p:nvPr>
            <p:ph type="sldNum" sz="quarter" idx="12"/>
          </p:nvPr>
        </p:nvSpPr>
        <p:spPr/>
        <p:txBody>
          <a:bodyPr/>
          <a:lstStyle/>
          <a:p>
            <a:fld id="{4631E39C-8A07-4FD9-B71E-A44C5C9F8D4F}" type="slidenum">
              <a:rPr kumimoji="1" lang="ja-JP" altLang="en-US" smtClean="0"/>
              <a:t>‹#›</a:t>
            </a:fld>
            <a:endParaRPr kumimoji="1" lang="ja-JP" altLang="en-US"/>
          </a:p>
        </p:txBody>
      </p:sp>
    </p:spTree>
    <p:extLst>
      <p:ext uri="{BB962C8B-B14F-4D97-AF65-F5344CB8AC3E}">
        <p14:creationId xmlns:p14="http://schemas.microsoft.com/office/powerpoint/2010/main" val="81392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EC01ADF-26D7-D4A1-CD80-C3AF88FACE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687D8BD-1D99-A659-E309-8B0C8EF0C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C6BCAF-ADAE-1EB7-0FB5-7CB2A3343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B4942-C049-4985-8826-CEF8C6391915}" type="datetimeFigureOut">
              <a:rPr kumimoji="1" lang="ja-JP" altLang="en-US" smtClean="0"/>
              <a:t>2024/1/19</a:t>
            </a:fld>
            <a:endParaRPr kumimoji="1" lang="ja-JP" altLang="en-US"/>
          </a:p>
        </p:txBody>
      </p:sp>
      <p:sp>
        <p:nvSpPr>
          <p:cNvPr id="5" name="フッター プレースホルダー 4">
            <a:extLst>
              <a:ext uri="{FF2B5EF4-FFF2-40B4-BE49-F238E27FC236}">
                <a16:creationId xmlns:a16="http://schemas.microsoft.com/office/drawing/2014/main" id="{A49F4AF9-B7C9-5379-7061-7866218A0B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BF44A0E-D7C5-4564-F0C9-B6114BF344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1E39C-8A07-4FD9-B71E-A44C5C9F8D4F}" type="slidenum">
              <a:rPr kumimoji="1" lang="ja-JP" altLang="en-US" smtClean="0"/>
              <a:t>‹#›</a:t>
            </a:fld>
            <a:endParaRPr kumimoji="1" lang="ja-JP" altLang="en-US"/>
          </a:p>
        </p:txBody>
      </p:sp>
    </p:spTree>
    <p:extLst>
      <p:ext uri="{BB962C8B-B14F-4D97-AF65-F5344CB8AC3E}">
        <p14:creationId xmlns:p14="http://schemas.microsoft.com/office/powerpoint/2010/main" val="248195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cn/view-image.php?image=260369&amp;picture="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1F686C1-D267-EAC9-EBB6-DE918B880C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51014"/>
          <a:stretch/>
        </p:blipFill>
        <p:spPr>
          <a:xfrm>
            <a:off x="0" y="0"/>
            <a:ext cx="12192000" cy="6858000"/>
          </a:xfrm>
          <a:prstGeom prst="rect">
            <a:avLst/>
          </a:prstGeom>
        </p:spPr>
      </p:pic>
      <p:sp>
        <p:nvSpPr>
          <p:cNvPr id="4" name="テキスト ボックス 3">
            <a:extLst>
              <a:ext uri="{FF2B5EF4-FFF2-40B4-BE49-F238E27FC236}">
                <a16:creationId xmlns:a16="http://schemas.microsoft.com/office/drawing/2014/main" id="{02A96C3E-D0FC-B118-678E-B5DE38C7C196}"/>
              </a:ext>
            </a:extLst>
          </p:cNvPr>
          <p:cNvSpPr txBox="1"/>
          <p:nvPr/>
        </p:nvSpPr>
        <p:spPr>
          <a:xfrm>
            <a:off x="330641" y="1346154"/>
            <a:ext cx="11530717" cy="4632037"/>
          </a:xfrm>
          <a:prstGeom prst="rect">
            <a:avLst/>
          </a:prstGeom>
          <a:noFill/>
        </p:spPr>
        <p:txBody>
          <a:bodyPr wrap="square" rtlCol="0">
            <a:spAutoFit/>
          </a:bodyPr>
          <a:lstStyle/>
          <a:p>
            <a:pPr>
              <a:spcBef>
                <a:spcPts val="600"/>
              </a:spcBef>
            </a:pPr>
            <a:r>
              <a:rPr lang="ja-JP" altLang="en-US" sz="2800" dirty="0">
                <a:latin typeface="Meiryo UI" panose="020B0604030504040204" pitchFamily="50" charset="-128"/>
                <a:ea typeface="Meiryo UI" panose="020B0604030504040204" pitchFamily="50" charset="-128"/>
              </a:rPr>
              <a:t>毎日使うお箸。                                                                          ある程度使うとお箸の先から傷んできて使えなくなってしまいます。                  なかなか良いお箸に出会えずすぐに傷んでしまうのでこんなものだと思っておりました。　　　　　　　　　　　　　　　　　　　　　　　　　　　　　　　　　　　　　　　　　　　             </a:t>
            </a:r>
            <a:endParaRPr lang="en-US" altLang="ja-JP" sz="2800" dirty="0">
              <a:latin typeface="Meiryo UI" panose="020B0604030504040204" pitchFamily="50" charset="-128"/>
              <a:ea typeface="Meiryo UI" panose="020B0604030504040204" pitchFamily="50" charset="-128"/>
            </a:endParaRPr>
          </a:p>
          <a:p>
            <a:pPr>
              <a:spcBef>
                <a:spcPts val="600"/>
              </a:spcBef>
            </a:pPr>
            <a:r>
              <a:rPr lang="ja-JP" altLang="en-US" sz="2800" dirty="0">
                <a:latin typeface="Meiryo UI" panose="020B0604030504040204" pitchFamily="50" charset="-128"/>
                <a:ea typeface="Meiryo UI" panose="020B0604030504040204" pitchFamily="50" charset="-128"/>
              </a:rPr>
              <a:t>そんな折、吉田さんの漆塗りのお箸を知り使ってみたところ、おしゃれなデザインも 気に入りましたがそれ以上に口あたりが良いのと何よりも大変長持ちするのに     驚いています！　友人にもプレゼントしましたら使い心地がとても良く気に入っているようで大変喜ばれました。大切な方へのちょっとした贈り物にも最適です。                       　　　　　　　　　　</a:t>
            </a:r>
            <a:endParaRPr lang="en-US" altLang="ja-JP" sz="2800" dirty="0">
              <a:latin typeface="Meiryo UI" panose="020B0604030504040204" pitchFamily="50" charset="-128"/>
              <a:ea typeface="Meiryo UI" panose="020B0604030504040204" pitchFamily="50" charset="-128"/>
            </a:endParaRPr>
          </a:p>
          <a:p>
            <a:pPr>
              <a:spcBef>
                <a:spcPts val="600"/>
              </a:spcBef>
            </a:pPr>
            <a:r>
              <a:rPr lang="ja-JP" altLang="en-US" sz="2800" dirty="0">
                <a:latin typeface="Meiryo UI" panose="020B0604030504040204" pitchFamily="50" charset="-128"/>
                <a:ea typeface="Meiryo UI" panose="020B0604030504040204" pitchFamily="50" charset="-128"/>
              </a:rPr>
              <a:t>伝統の技術を守り発展させ、後世に遺したいという想いで真摯に仕事に向き合う吉田さんの姿勢にも感銘を受けております。</a:t>
            </a:r>
            <a:endParaRPr lang="en-US" altLang="ja-JP" sz="2800" dirty="0">
              <a:latin typeface="Meiryo UI" panose="020B0604030504040204" pitchFamily="50" charset="-128"/>
              <a:ea typeface="Meiryo UI" panose="020B0604030504040204" pitchFamily="50" charset="-128"/>
            </a:endParaRPr>
          </a:p>
          <a:p>
            <a:pPr>
              <a:spcBef>
                <a:spcPts val="600"/>
              </a:spcBef>
            </a:pPr>
            <a:r>
              <a:rPr lang="ja-JP" altLang="en-US" sz="2800" dirty="0">
                <a:latin typeface="Meiryo UI" panose="020B0604030504040204" pitchFamily="50" charset="-128"/>
                <a:ea typeface="Meiryo UI" panose="020B0604030504040204" pitchFamily="50" charset="-128"/>
              </a:rPr>
              <a:t>私は</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株</a:t>
            </a:r>
            <a:r>
              <a:rPr lang="en-US" altLang="ja-JP" sz="2800" dirty="0">
                <a:latin typeface="Meiryo UI" panose="020B0604030504040204" pitchFamily="50" charset="-128"/>
                <a:ea typeface="Meiryo UI" panose="020B0604030504040204" pitchFamily="50" charset="-128"/>
              </a:rPr>
              <a:t>)</a:t>
            </a:r>
            <a:r>
              <a:rPr lang="ja-JP" altLang="en-US" sz="2800" dirty="0">
                <a:latin typeface="Meiryo UI" panose="020B0604030504040204" pitchFamily="50" charset="-128"/>
                <a:ea typeface="Meiryo UI" panose="020B0604030504040204" pitchFamily="50" charset="-128"/>
              </a:rPr>
              <a:t>吉田屋漆器　吉田俊之さんを自信をもって推薦致します。　</a:t>
            </a:r>
            <a:r>
              <a:rPr lang="en-US" altLang="ja-JP" dirty="0"/>
              <a:t>	</a:t>
            </a:r>
            <a:endParaRPr kumimoji="1" lang="ja-JP" altLang="en-US" dirty="0"/>
          </a:p>
        </p:txBody>
      </p:sp>
      <p:sp>
        <p:nvSpPr>
          <p:cNvPr id="2" name="テキスト ボックス 1">
            <a:extLst>
              <a:ext uri="{FF2B5EF4-FFF2-40B4-BE49-F238E27FC236}">
                <a16:creationId xmlns:a16="http://schemas.microsoft.com/office/drawing/2014/main" id="{90506B57-B6A6-883E-7EFB-56D2E93CF7A5}"/>
              </a:ext>
            </a:extLst>
          </p:cNvPr>
          <p:cNvSpPr txBox="1"/>
          <p:nvPr/>
        </p:nvSpPr>
        <p:spPr>
          <a:xfrm>
            <a:off x="371060" y="178904"/>
            <a:ext cx="6588663" cy="646331"/>
          </a:xfrm>
          <a:prstGeom prst="rect">
            <a:avLst/>
          </a:prstGeom>
          <a:noFill/>
        </p:spPr>
        <p:txBody>
          <a:bodyPr wrap="none" rtlCol="0">
            <a:spAutoFit/>
          </a:bodyPr>
          <a:lstStyle/>
          <a:p>
            <a:r>
              <a:rPr kumimoji="1" lang="en-US" altLang="ja-JP" sz="3600" b="1" dirty="0">
                <a:latin typeface="Meiryo UI" panose="020B0604030504040204" pitchFamily="50" charset="-128"/>
                <a:ea typeface="Meiryo UI" panose="020B0604030504040204" pitchFamily="50" charset="-128"/>
              </a:rPr>
              <a:t>(</a:t>
            </a:r>
            <a:r>
              <a:rPr kumimoji="1" lang="ja-JP" altLang="en-US" sz="3600" b="1" dirty="0">
                <a:latin typeface="Meiryo UI" panose="020B0604030504040204" pitchFamily="50" charset="-128"/>
                <a:ea typeface="Meiryo UI" panose="020B0604030504040204" pitchFamily="50" charset="-128"/>
              </a:rPr>
              <a:t>株</a:t>
            </a:r>
            <a:r>
              <a:rPr kumimoji="1" lang="en-US" altLang="ja-JP" sz="3600" b="1" dirty="0">
                <a:latin typeface="Meiryo UI" panose="020B0604030504040204" pitchFamily="50" charset="-128"/>
                <a:ea typeface="Meiryo UI" panose="020B0604030504040204" pitchFamily="50" charset="-128"/>
              </a:rPr>
              <a:t>)</a:t>
            </a:r>
            <a:r>
              <a:rPr kumimoji="1" lang="ja-JP" altLang="en-US" sz="3600" b="1" dirty="0">
                <a:latin typeface="Meiryo UI" panose="020B0604030504040204" pitchFamily="50" charset="-128"/>
                <a:ea typeface="Meiryo UI" panose="020B0604030504040204" pitchFamily="50" charset="-128"/>
              </a:rPr>
              <a:t>吉田屋漆器　吉田俊之様　　</a:t>
            </a:r>
          </a:p>
        </p:txBody>
      </p:sp>
      <p:sp>
        <p:nvSpPr>
          <p:cNvPr id="3" name="テキスト ボックス 2">
            <a:extLst>
              <a:ext uri="{FF2B5EF4-FFF2-40B4-BE49-F238E27FC236}">
                <a16:creationId xmlns:a16="http://schemas.microsoft.com/office/drawing/2014/main" id="{5F01FD7C-B714-05FC-20E5-30229531E95D}"/>
              </a:ext>
            </a:extLst>
          </p:cNvPr>
          <p:cNvSpPr txBox="1"/>
          <p:nvPr/>
        </p:nvSpPr>
        <p:spPr>
          <a:xfrm>
            <a:off x="1774466" y="6155876"/>
            <a:ext cx="9825126" cy="523220"/>
          </a:xfrm>
          <a:prstGeom prst="rect">
            <a:avLst/>
          </a:prstGeom>
          <a:noFill/>
        </p:spPr>
        <p:txBody>
          <a:bodyPr wrap="none" rtlCol="0">
            <a:spAutoFit/>
          </a:bodyPr>
          <a:lstStyle/>
          <a:p>
            <a:r>
              <a:rPr kumimoji="1" lang="ja-JP" altLang="en-US" sz="2800" b="1" dirty="0">
                <a:latin typeface="Meiryo UI" panose="020B0604030504040204" pitchFamily="50" charset="-128"/>
                <a:ea typeface="Meiryo UI" panose="020B0604030504040204" pitchFamily="50" charset="-128"/>
              </a:rPr>
              <a:t>２０２４年１月１９日　　　　　   ダイアナピクシー　　原亜紀子</a:t>
            </a:r>
          </a:p>
        </p:txBody>
      </p:sp>
      <p:pic>
        <p:nvPicPr>
          <p:cNvPr id="10" name="図 9">
            <a:extLst>
              <a:ext uri="{FF2B5EF4-FFF2-40B4-BE49-F238E27FC236}">
                <a16:creationId xmlns:a16="http://schemas.microsoft.com/office/drawing/2014/main" id="{6DDD6526-15DA-2992-B2F1-4A501982AF61}"/>
              </a:ext>
            </a:extLst>
          </p:cNvPr>
          <p:cNvPicPr>
            <a:picLocks noChangeAspect="1"/>
          </p:cNvPicPr>
          <p:nvPr/>
        </p:nvPicPr>
        <p:blipFill rotWithShape="1">
          <a:blip r:embed="rId4">
            <a:extLst>
              <a:ext uri="{28A0092B-C50C-407E-A947-70E740481C1C}">
                <a14:useLocalDpi xmlns:a14="http://schemas.microsoft.com/office/drawing/2010/main" val="0"/>
              </a:ext>
            </a:extLst>
          </a:blip>
          <a:srcRect l="26469" t="20870" r="4586"/>
          <a:stretch/>
        </p:blipFill>
        <p:spPr>
          <a:xfrm>
            <a:off x="9355831" y="0"/>
            <a:ext cx="2836168" cy="1914939"/>
          </a:xfrm>
          <a:prstGeom prst="rect">
            <a:avLst/>
          </a:prstGeom>
          <a:ln>
            <a:noFill/>
          </a:ln>
          <a:effectLst>
            <a:softEdge rad="112500"/>
          </a:effectLst>
        </p:spPr>
      </p:pic>
      <p:sp>
        <p:nvSpPr>
          <p:cNvPr id="11" name="正方形/長方形 10">
            <a:extLst>
              <a:ext uri="{FF2B5EF4-FFF2-40B4-BE49-F238E27FC236}">
                <a16:creationId xmlns:a16="http://schemas.microsoft.com/office/drawing/2014/main" id="{259A8F88-2057-7099-C49E-EFC12C8E60EB}"/>
              </a:ext>
            </a:extLst>
          </p:cNvPr>
          <p:cNvSpPr/>
          <p:nvPr/>
        </p:nvSpPr>
        <p:spPr>
          <a:xfrm>
            <a:off x="9468473" y="199841"/>
            <a:ext cx="1192696" cy="3180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49065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166</Words>
  <Application>Microsoft Office PowerPoint</Application>
  <PresentationFormat>ワイド画面</PresentationFormat>
  <Paragraphs>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游ゴシック</vt:lpstr>
      <vt:lpstr>游ゴシック Light</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亜紀子 原</dc:creator>
  <cp:lastModifiedBy>亜紀子 原</cp:lastModifiedBy>
  <cp:revision>5</cp:revision>
  <dcterms:created xsi:type="dcterms:W3CDTF">2024-01-19T08:47:17Z</dcterms:created>
  <dcterms:modified xsi:type="dcterms:W3CDTF">2024-01-19T10:45:08Z</dcterms:modified>
</cp:coreProperties>
</file>