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ja-JP" altLang="en-US"/>
              <a:t>マスター タイトルの書式設定</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1/24/2024</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ja-JP" altLang="en-US"/>
              <a:t>アイコンをクリックして図を追加</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ja-JP" altLang="en-US"/>
              <a:t>マスター タイトルの書式設定</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段">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ja-JP" altLang="en-US"/>
              <a:t>マスター タイトルの書式設定</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48A87A34-81AB-432B-8DAE-1953F412C126}" type="datetimeFigureOut">
              <a:rPr lang="en-US" dirty="0"/>
              <a:t>1/24/2024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つの画像列">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ja-JP" altLang="en-US"/>
              <a:t>マスター タイトルの書式設定</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ja-JP" altLang="en-US"/>
              <a:t>アイコンをクリックして図を追加</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ja-JP" altLang="en-US"/>
              <a:t>アイコンをクリックして図を追加</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ja-JP" altLang="en-US"/>
              <a:t>アイコンをクリックして図を追加</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48A87A34-81AB-432B-8DAE-1953F412C126}" type="datetimeFigureOut">
              <a:rPr lang="en-US" dirty="0"/>
              <a:t>1/24/2024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dirty="0"/>
              <a:t>1/24/2024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141410" y="3073397"/>
            <a:ext cx="4878391" cy="271780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3073397"/>
            <a:ext cx="4875210" cy="271780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1/24/2024</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kumimoji="1"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kumimoji="1"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kumimoji="1"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kumimoji="1"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kumimoji="1"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kumimoji="1"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E6FC9FE7-9C74-5EFE-1140-8B907BF43C19}"/>
              </a:ext>
            </a:extLst>
          </p:cNvPr>
          <p:cNvSpPr txBox="1"/>
          <p:nvPr/>
        </p:nvSpPr>
        <p:spPr>
          <a:xfrm>
            <a:off x="861135" y="120402"/>
            <a:ext cx="10697591" cy="6924973"/>
          </a:xfrm>
          <a:prstGeom prst="rect">
            <a:avLst/>
          </a:prstGeom>
          <a:noFill/>
        </p:spPr>
        <p:txBody>
          <a:bodyPr wrap="square">
            <a:spAutoFit/>
          </a:bodyPr>
          <a:lstStyle/>
          <a:p>
            <a:r>
              <a:rPr lang="ja-JP" altLang="en-US" sz="3200" b="1" dirty="0">
                <a:latin typeface="HGPｺﾞｼｯｸE" panose="020B0900000000000000" pitchFamily="50" charset="-128"/>
                <a:ea typeface="HGPｺﾞｼｯｸE" panose="020B0900000000000000" pitchFamily="50" charset="-128"/>
              </a:rPr>
              <a:t>有限会社広一工業　廣田誠</a:t>
            </a:r>
            <a:r>
              <a:rPr kumimoji="1" lang="ja-JP" altLang="en-US" sz="3200" b="1" dirty="0">
                <a:latin typeface="HGPｺﾞｼｯｸE" panose="020B0900000000000000" pitchFamily="50" charset="-128"/>
                <a:ea typeface="HGPｺﾞｼｯｸE" panose="020B0900000000000000" pitchFamily="50" charset="-128"/>
              </a:rPr>
              <a:t>様</a:t>
            </a:r>
            <a:endParaRPr kumimoji="1" lang="en-US" altLang="ja-JP" sz="3200" b="1" dirty="0">
              <a:latin typeface="HGPｺﾞｼｯｸE" panose="020B0900000000000000" pitchFamily="50" charset="-128"/>
              <a:ea typeface="HGPｺﾞｼｯｸE" panose="020B0900000000000000" pitchFamily="50" charset="-128"/>
            </a:endParaRPr>
          </a:p>
          <a:p>
            <a:endParaRPr lang="en-US" altLang="ja-JP" sz="2800" b="1" dirty="0">
              <a:latin typeface="HGPｺﾞｼｯｸE" panose="020B0900000000000000" pitchFamily="50" charset="-128"/>
              <a:ea typeface="HGPｺﾞｼｯｸE" panose="020B0900000000000000" pitchFamily="50" charset="-128"/>
            </a:endParaRPr>
          </a:p>
          <a:p>
            <a:r>
              <a:rPr kumimoji="1" lang="ja-JP" altLang="en-US" sz="2400" b="1" dirty="0">
                <a:latin typeface="HGPｺﾞｼｯｸE" panose="020B0900000000000000" pitchFamily="50" charset="-128"/>
                <a:ea typeface="HGPｺﾞｼｯｸE" panose="020B0900000000000000" pitchFamily="50" charset="-128"/>
              </a:rPr>
              <a:t>私は今和柄を刻印した漆塗りのカトラリーを作成しているのですが、その派生</a:t>
            </a:r>
            <a:endParaRPr lang="en-US" altLang="ja-JP" sz="2400" b="1" dirty="0">
              <a:latin typeface="HGPｺﾞｼｯｸE" panose="020B0900000000000000" pitchFamily="50" charset="-128"/>
              <a:ea typeface="HGPｺﾞｼｯｸE" panose="020B0900000000000000" pitchFamily="50" charset="-128"/>
            </a:endParaRPr>
          </a:p>
          <a:p>
            <a:r>
              <a:rPr lang="ja-JP" altLang="en-US" sz="2400" b="1" dirty="0">
                <a:latin typeface="HGPｺﾞｼｯｸE" panose="020B0900000000000000" pitchFamily="50" charset="-128"/>
                <a:ea typeface="HGPｺﾞｼｯｸE" panose="020B0900000000000000" pitchFamily="50" charset="-128"/>
              </a:rPr>
              <a:t>商品として福井の観光資源である恐竜を刻印したタンブラーやマグカップを</a:t>
            </a:r>
            <a:endParaRPr lang="en-US" altLang="ja-JP" sz="2400" b="1" dirty="0">
              <a:latin typeface="HGPｺﾞｼｯｸE" panose="020B0900000000000000" pitchFamily="50" charset="-128"/>
              <a:ea typeface="HGPｺﾞｼｯｸE" panose="020B0900000000000000" pitchFamily="50" charset="-128"/>
            </a:endParaRPr>
          </a:p>
          <a:p>
            <a:r>
              <a:rPr lang="ja-JP" altLang="en-US" sz="2400" b="1" dirty="0">
                <a:latin typeface="HGPｺﾞｼｯｸE" panose="020B0900000000000000" pitchFamily="50" charset="-128"/>
                <a:ea typeface="HGPｺﾞｼｯｸE" panose="020B0900000000000000" pitchFamily="50" charset="-128"/>
              </a:rPr>
              <a:t>作成したいと考えておりました。</a:t>
            </a:r>
            <a:endParaRPr lang="en-US" altLang="ja-JP" sz="2400" b="1" dirty="0">
              <a:latin typeface="HGPｺﾞｼｯｸE" panose="020B0900000000000000" pitchFamily="50" charset="-128"/>
              <a:ea typeface="HGPｺﾞｼｯｸE" panose="020B0900000000000000" pitchFamily="50" charset="-128"/>
            </a:endParaRPr>
          </a:p>
          <a:p>
            <a:r>
              <a:rPr lang="ja-JP" altLang="en-US" sz="2400" b="1" dirty="0">
                <a:latin typeface="HGPｺﾞｼｯｸE" panose="020B0900000000000000" pitchFamily="50" charset="-128"/>
                <a:ea typeface="HGPｺﾞｼｯｸE" panose="020B0900000000000000" pitchFamily="50" charset="-128"/>
              </a:rPr>
              <a:t>しかし曲面であることから治具の作成やレーザー加工のためのデータ作成の必要があり、経費がそれなりにかかってしまうこともあってサンプル作成を躊躇しておりました。</a:t>
            </a:r>
            <a:endParaRPr lang="en-US" altLang="ja-JP" sz="2400" b="1" dirty="0">
              <a:latin typeface="HGPｺﾞｼｯｸE" panose="020B0900000000000000" pitchFamily="50" charset="-128"/>
              <a:ea typeface="HGPｺﾞｼｯｸE" panose="020B0900000000000000" pitchFamily="50" charset="-128"/>
            </a:endParaRPr>
          </a:p>
          <a:p>
            <a:r>
              <a:rPr lang="ja-JP" altLang="en-US" sz="2400" b="1" dirty="0">
                <a:latin typeface="HGPｺﾞｼｯｸE" panose="020B0900000000000000" pitchFamily="50" charset="-128"/>
                <a:ea typeface="HGPｺﾞｼｯｸE" panose="020B0900000000000000" pitchFamily="50" charset="-128"/>
              </a:rPr>
              <a:t>廣田さんと出会いサンドブラストで思った絵を金属に加工できること</a:t>
            </a:r>
            <a:r>
              <a:rPr lang="ja-JP" altLang="en-US" sz="2400" b="1">
                <a:latin typeface="HGPｺﾞｼｯｸE" panose="020B0900000000000000" pitchFamily="50" charset="-128"/>
                <a:ea typeface="HGPｺﾞｼｯｸE" panose="020B0900000000000000" pitchFamily="50" charset="-128"/>
              </a:rPr>
              <a:t>を知り、相談</a:t>
            </a:r>
            <a:r>
              <a:rPr lang="ja-JP" altLang="en-US" sz="2400" b="1" dirty="0">
                <a:latin typeface="HGPｺﾞｼｯｸE" panose="020B0900000000000000" pitchFamily="50" charset="-128"/>
                <a:ea typeface="HGPｺﾞｼｯｸE" panose="020B0900000000000000" pitchFamily="50" charset="-128"/>
              </a:rPr>
              <a:t>したところすぐに作成してくださいました。</a:t>
            </a:r>
            <a:endParaRPr lang="en-US" altLang="ja-JP" sz="2400" b="1" dirty="0">
              <a:latin typeface="HGPｺﾞｼｯｸE" panose="020B0900000000000000" pitchFamily="50" charset="-128"/>
              <a:ea typeface="HGPｺﾞｼｯｸE" panose="020B0900000000000000" pitchFamily="50" charset="-128"/>
            </a:endParaRPr>
          </a:p>
          <a:p>
            <a:r>
              <a:rPr lang="ja-JP" altLang="en-US" sz="2400" b="1" dirty="0">
                <a:latin typeface="HGPｺﾞｼｯｸE" panose="020B0900000000000000" pitchFamily="50" charset="-128"/>
                <a:ea typeface="HGPｺﾞｼｯｸE" panose="020B0900000000000000" pitchFamily="50" charset="-128"/>
              </a:rPr>
              <a:t>納期も早く、こちらが依頼した以上にサンプルも提案してくださり、おかげでいろいろな形でお客様に提案できそうです。</a:t>
            </a:r>
            <a:endParaRPr lang="en-US" altLang="ja-JP" sz="2400" b="1" dirty="0">
              <a:latin typeface="HGPｺﾞｼｯｸE" panose="020B0900000000000000" pitchFamily="50" charset="-128"/>
              <a:ea typeface="HGPｺﾞｼｯｸE" panose="020B0900000000000000" pitchFamily="50" charset="-128"/>
            </a:endParaRPr>
          </a:p>
          <a:p>
            <a:r>
              <a:rPr lang="ja-JP" altLang="en-US" sz="2400" b="1" dirty="0">
                <a:latin typeface="HGPｺﾞｼｯｸE" panose="020B0900000000000000" pitchFamily="50" charset="-128"/>
                <a:ea typeface="HGPｺﾞｼｯｸE" panose="020B0900000000000000" pitchFamily="50" charset="-128"/>
              </a:rPr>
              <a:t>考えていた商品を現実に作成できることは生産者として大変ありがたいことです。</a:t>
            </a:r>
            <a:endParaRPr lang="en-US" altLang="ja-JP" sz="2400" b="1" dirty="0">
              <a:latin typeface="HGPｺﾞｼｯｸE" panose="020B0900000000000000" pitchFamily="50" charset="-128"/>
              <a:ea typeface="HGPｺﾞｼｯｸE" panose="020B0900000000000000" pitchFamily="50" charset="-128"/>
            </a:endParaRPr>
          </a:p>
          <a:p>
            <a:endParaRPr lang="en-US" altLang="ja-JP" sz="2400" b="1" dirty="0">
              <a:latin typeface="HGPｺﾞｼｯｸE" panose="020B0900000000000000" pitchFamily="50" charset="-128"/>
              <a:ea typeface="HGPｺﾞｼｯｸE" panose="020B0900000000000000" pitchFamily="50" charset="-128"/>
            </a:endParaRPr>
          </a:p>
          <a:p>
            <a:r>
              <a:rPr lang="ja-JP" altLang="en-US" sz="2400" b="1" dirty="0">
                <a:latin typeface="HGPｺﾞｼｯｸE" panose="020B0900000000000000" pitchFamily="50" charset="-128"/>
                <a:ea typeface="HGPｺﾞｼｯｸE" panose="020B0900000000000000" pitchFamily="50" charset="-128"/>
              </a:rPr>
              <a:t>希望以上の仕事をこなしてくれる有限会社広一工業　廣田誠悟様を自信を持って推薦致します。</a:t>
            </a:r>
            <a:endParaRPr lang="en-US" altLang="ja-JP" sz="2400" b="1" dirty="0">
              <a:latin typeface="HGPｺﾞｼｯｸE" panose="020B0900000000000000" pitchFamily="50" charset="-128"/>
              <a:ea typeface="HGPｺﾞｼｯｸE" panose="020B0900000000000000" pitchFamily="50" charset="-128"/>
            </a:endParaRPr>
          </a:p>
          <a:p>
            <a:endParaRPr lang="en-US" altLang="ja-JP" sz="2400" b="1" dirty="0">
              <a:latin typeface="HGPｺﾞｼｯｸE" panose="020B0900000000000000" pitchFamily="50" charset="-128"/>
              <a:ea typeface="HGPｺﾞｼｯｸE" panose="020B0900000000000000" pitchFamily="50" charset="-128"/>
            </a:endParaRPr>
          </a:p>
          <a:p>
            <a:r>
              <a:rPr lang="ja-JP" altLang="en-US" sz="2400" b="1" dirty="0">
                <a:latin typeface="HGPｺﾞｼｯｸE" panose="020B0900000000000000" pitchFamily="50" charset="-128"/>
                <a:ea typeface="HGPｺﾞｼｯｸE" panose="020B0900000000000000" pitchFamily="50" charset="-128"/>
              </a:rPr>
              <a:t>　　　　　　　</a:t>
            </a:r>
            <a:r>
              <a:rPr lang="en-US" altLang="ja-JP" sz="2400" b="1" dirty="0">
                <a:latin typeface="HGPｺﾞｼｯｸE" panose="020B0900000000000000" pitchFamily="50" charset="-128"/>
                <a:ea typeface="HGPｺﾞｼｯｸE" panose="020B0900000000000000" pitchFamily="50" charset="-128"/>
              </a:rPr>
              <a:t>202</a:t>
            </a:r>
            <a:r>
              <a:rPr lang="ja-JP" altLang="en-US" sz="2400" b="1" dirty="0">
                <a:latin typeface="HGPｺﾞｼｯｸE" panose="020B0900000000000000" pitchFamily="50" charset="-128"/>
                <a:ea typeface="HGPｺﾞｼｯｸE" panose="020B0900000000000000" pitchFamily="50" charset="-128"/>
              </a:rPr>
              <a:t>４年１月</a:t>
            </a:r>
            <a:r>
              <a:rPr lang="en-US" altLang="ja-JP" sz="2400" b="1" dirty="0">
                <a:latin typeface="HGPｺﾞｼｯｸE" panose="020B0900000000000000" pitchFamily="50" charset="-128"/>
                <a:ea typeface="HGPｺﾞｼｯｸE" panose="020B0900000000000000" pitchFamily="50" charset="-128"/>
              </a:rPr>
              <a:t>2</a:t>
            </a:r>
            <a:r>
              <a:rPr lang="ja-JP" altLang="en-US" sz="2400" b="1" dirty="0">
                <a:latin typeface="HGPｺﾞｼｯｸE" panose="020B0900000000000000" pitchFamily="50" charset="-128"/>
                <a:ea typeface="HGPｺﾞｼｯｸE" panose="020B0900000000000000" pitchFamily="50" charset="-128"/>
              </a:rPr>
              <a:t>４日　　　　　　　　　株式会社吉田屋漆器　吉田俊之　　</a:t>
            </a:r>
            <a:r>
              <a:rPr lang="ja-JP" altLang="en-US" sz="1800" b="1" dirty="0">
                <a:latin typeface="HGPｺﾞｼｯｸE" panose="020B0900000000000000" pitchFamily="50" charset="-128"/>
                <a:ea typeface="HGPｺﾞｼｯｸE" panose="020B0900000000000000" pitchFamily="50" charset="-128"/>
              </a:rPr>
              <a:t>　</a:t>
            </a:r>
            <a:r>
              <a:rPr lang="ja-JP" altLang="en-US" b="1" dirty="0">
                <a:latin typeface="HGPｺﾞｼｯｸE" panose="020B0900000000000000" pitchFamily="50" charset="-128"/>
                <a:ea typeface="HGPｺﾞｼｯｸE" panose="020B0900000000000000" pitchFamily="50" charset="-128"/>
              </a:rPr>
              <a:t>　　　　　　　　</a:t>
            </a:r>
            <a:r>
              <a:rPr kumimoji="1" lang="ja-JP" altLang="en-US" b="1" dirty="0">
                <a:latin typeface="HGPｺﾞｼｯｸE" panose="020B0900000000000000" pitchFamily="50" charset="-128"/>
                <a:ea typeface="HGPｺﾞｼｯｸE" panose="020B0900000000000000" pitchFamily="50" charset="-128"/>
              </a:rPr>
              <a:t>　　　　　　　　　　　　　　　　　　　　　　　　　　　　　　　　　　</a:t>
            </a:r>
          </a:p>
        </p:txBody>
      </p:sp>
    </p:spTree>
    <p:extLst>
      <p:ext uri="{BB962C8B-B14F-4D97-AF65-F5344CB8AC3E}">
        <p14:creationId xmlns:p14="http://schemas.microsoft.com/office/powerpoint/2010/main" val="41133149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回路">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TM04033919[[fn=回路]]</Template>
  <TotalTime>50</TotalTime>
  <Words>196</Words>
  <Application>Microsoft Office PowerPoint</Application>
  <PresentationFormat>ワイド画面</PresentationFormat>
  <Paragraphs>13</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HGPｺﾞｼｯｸE</vt:lpstr>
      <vt:lpstr>Arial</vt:lpstr>
      <vt:lpstr>Tw Cen MT</vt:lpstr>
      <vt:lpstr>回路</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吉田 俊之</dc:creator>
  <cp:lastModifiedBy>俊之 吉田</cp:lastModifiedBy>
  <cp:revision>7</cp:revision>
  <dcterms:created xsi:type="dcterms:W3CDTF">2023-07-25T11:58:15Z</dcterms:created>
  <dcterms:modified xsi:type="dcterms:W3CDTF">2024-01-24T06:48:57Z</dcterms:modified>
</cp:coreProperties>
</file>