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ja-JP" altLang="en-US"/>
              <a:t>マスター タイトルの書式設定</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1/24/2024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ja-JP" altLang="en-US"/>
              <a:t>アイコンをクリックして図を追加</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ja-JP" altLang="en-US"/>
              <a:t>マスター タイトルの書式設定</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段">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ja-JP" altLang="en-US"/>
              <a:t>マスター タイトルの書式設定</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1/24/2024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つの画像列">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ja-JP" altLang="en-US"/>
              <a:t>マスター タイトルの書式設定</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ja-JP" altLang="en-US"/>
              <a:t>アイコンをクリックして図を追加</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ja-JP" altLang="en-US"/>
              <a:t>アイコンをクリックして図を追加</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ja-JP" altLang="en-US"/>
              <a:t>アイコンをクリックして図を追加</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1/24/2024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dirty="0"/>
              <a:t>1/24/2024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141410" y="3073397"/>
            <a:ext cx="4878391" cy="271780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3073397"/>
            <a:ext cx="4875210" cy="271780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1/24/2024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kumimoji="1"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kumimoji="1"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kumimoji="1"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kumimoji="1"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F3531229-8BA5-D184-A423-93CCACA1FD1E}"/>
              </a:ext>
            </a:extLst>
          </p:cNvPr>
          <p:cNvSpPr txBox="1"/>
          <p:nvPr/>
        </p:nvSpPr>
        <p:spPr>
          <a:xfrm>
            <a:off x="1186648" y="156368"/>
            <a:ext cx="10212279" cy="5816977"/>
          </a:xfrm>
          <a:prstGeom prst="rect">
            <a:avLst/>
          </a:prstGeom>
          <a:noFill/>
        </p:spPr>
        <p:txBody>
          <a:bodyPr wrap="square">
            <a:spAutoFit/>
          </a:bodyPr>
          <a:lstStyle/>
          <a:p>
            <a:r>
              <a:rPr kumimoji="1" lang="ja-JP" altLang="en-US" sz="3200" b="1" dirty="0">
                <a:latin typeface="+mj-ea"/>
                <a:ea typeface="+mj-ea"/>
              </a:rPr>
              <a:t>有限会社　いさみや　畠山憲之様</a:t>
            </a:r>
            <a:endParaRPr kumimoji="1" lang="en-US" altLang="ja-JP" sz="3200" b="1" dirty="0">
              <a:latin typeface="+mj-ea"/>
              <a:ea typeface="+mj-ea"/>
            </a:endParaRPr>
          </a:p>
          <a:p>
            <a:endParaRPr lang="en-US" altLang="ja-JP" sz="2800" b="1" dirty="0">
              <a:latin typeface="+mj-ea"/>
              <a:ea typeface="+mj-ea"/>
            </a:endParaRPr>
          </a:p>
          <a:p>
            <a:r>
              <a:rPr kumimoji="1" lang="ja-JP" altLang="en-US" sz="2400" b="1" dirty="0">
                <a:latin typeface="+mj-ea"/>
                <a:ea typeface="+mj-ea"/>
              </a:rPr>
              <a:t>私事ですが、昨年の</a:t>
            </a:r>
            <a:r>
              <a:rPr kumimoji="1" lang="en-US" altLang="ja-JP" sz="2400" b="1" dirty="0">
                <a:latin typeface="+mj-ea"/>
                <a:ea typeface="+mj-ea"/>
              </a:rPr>
              <a:t>8</a:t>
            </a:r>
            <a:r>
              <a:rPr kumimoji="1" lang="ja-JP" altLang="en-US" sz="2400" b="1" dirty="0">
                <a:latin typeface="+mj-ea"/>
                <a:ea typeface="+mj-ea"/>
              </a:rPr>
              <a:t>月に再婚をしまして今年の正月は初めて嫁の実家で過ごすこととなりました。</a:t>
            </a:r>
            <a:endParaRPr kumimoji="1" lang="en-US" altLang="ja-JP" sz="2400" b="1" dirty="0">
              <a:latin typeface="+mj-ea"/>
              <a:ea typeface="+mj-ea"/>
            </a:endParaRPr>
          </a:p>
          <a:p>
            <a:r>
              <a:rPr kumimoji="1" lang="ja-JP" altLang="en-US" sz="2400" b="1" dirty="0">
                <a:latin typeface="+mj-ea"/>
                <a:ea typeface="+mj-ea"/>
              </a:rPr>
              <a:t>手土産</a:t>
            </a:r>
            <a:r>
              <a:rPr kumimoji="1" lang="ja-JP" altLang="en-US" sz="2400" b="1">
                <a:latin typeface="+mj-ea"/>
                <a:ea typeface="+mj-ea"/>
              </a:rPr>
              <a:t>にとお節と</a:t>
            </a:r>
            <a:r>
              <a:rPr kumimoji="1" lang="ja-JP" altLang="en-US" sz="2400" b="1" dirty="0">
                <a:latin typeface="+mj-ea"/>
                <a:ea typeface="+mj-ea"/>
              </a:rPr>
              <a:t>いさみやさんの塩餡プリンを持参させていただきました。</a:t>
            </a:r>
            <a:endParaRPr lang="en-US" altLang="ja-JP" sz="2400" b="1" dirty="0">
              <a:latin typeface="+mj-ea"/>
              <a:ea typeface="+mj-ea"/>
            </a:endParaRPr>
          </a:p>
          <a:p>
            <a:r>
              <a:rPr lang="ja-JP" altLang="en-US" sz="2400" b="1" dirty="0">
                <a:latin typeface="+mj-ea"/>
                <a:ea typeface="+mj-ea"/>
              </a:rPr>
              <a:t>義母がプリンが好きと知っていてのチョイスだったのですが、大成功でした！</a:t>
            </a:r>
            <a:endParaRPr lang="en-US" altLang="ja-JP" sz="2400" b="1" dirty="0">
              <a:latin typeface="+mj-ea"/>
              <a:ea typeface="+mj-ea"/>
            </a:endParaRPr>
          </a:p>
          <a:p>
            <a:r>
              <a:rPr lang="ja-JP" altLang="en-US" sz="2400" b="1" dirty="0">
                <a:latin typeface="+mj-ea"/>
                <a:ea typeface="+mj-ea"/>
              </a:rPr>
              <a:t>カラメルではなく塩餡なので苦みのない甘さなのに加えて、プリンもすごく滑らかで舌触りもよく、プリンと塩餡を絡めると味わったことのない風味でホントに美味しいと大絶賛いただきました。京都から里帰りしていた義弟夫婦も一緒に</a:t>
            </a:r>
            <a:endParaRPr lang="en-US" altLang="ja-JP" sz="2400" b="1" dirty="0">
              <a:latin typeface="+mj-ea"/>
              <a:ea typeface="+mj-ea"/>
            </a:endParaRPr>
          </a:p>
          <a:p>
            <a:r>
              <a:rPr lang="ja-JP" altLang="en-US" sz="2400" b="1" dirty="0">
                <a:latin typeface="+mj-ea"/>
                <a:ea typeface="+mj-ea"/>
              </a:rPr>
              <a:t>味わってもらい、みんなに好評いただけて本当に誇らしかったです。</a:t>
            </a:r>
            <a:endParaRPr lang="en-US" altLang="ja-JP" sz="2400" b="1" dirty="0">
              <a:latin typeface="+mj-ea"/>
              <a:ea typeface="+mj-ea"/>
            </a:endParaRPr>
          </a:p>
          <a:p>
            <a:endParaRPr lang="en-US" altLang="ja-JP" sz="2400" b="1" dirty="0">
              <a:latin typeface="+mj-ea"/>
              <a:ea typeface="+mj-ea"/>
            </a:endParaRPr>
          </a:p>
          <a:p>
            <a:endParaRPr lang="en-US" altLang="ja-JP" sz="2400" b="1" dirty="0">
              <a:latin typeface="+mj-ea"/>
              <a:ea typeface="+mj-ea"/>
            </a:endParaRPr>
          </a:p>
          <a:p>
            <a:r>
              <a:rPr lang="ja-JP" altLang="en-US" sz="2400" b="1" dirty="0">
                <a:latin typeface="+mj-ea"/>
                <a:ea typeface="+mj-ea"/>
              </a:rPr>
              <a:t>有限会社　いさみや　　畠山憲之様を感謝を持って推薦致します。</a:t>
            </a:r>
            <a:endParaRPr lang="en-US" altLang="ja-JP" sz="2400" b="1" dirty="0">
              <a:latin typeface="+mj-ea"/>
              <a:ea typeface="+mj-ea"/>
            </a:endParaRPr>
          </a:p>
          <a:p>
            <a:endParaRPr lang="en-US" altLang="ja-JP" sz="2400" b="1" dirty="0">
              <a:latin typeface="+mj-ea"/>
              <a:ea typeface="+mj-ea"/>
            </a:endParaRPr>
          </a:p>
          <a:p>
            <a:r>
              <a:rPr lang="ja-JP" altLang="en-US" sz="2400" b="1" dirty="0">
                <a:latin typeface="+mj-ea"/>
                <a:ea typeface="+mj-ea"/>
              </a:rPr>
              <a:t>　　　　</a:t>
            </a:r>
            <a:r>
              <a:rPr lang="en-US" altLang="ja-JP" sz="2400" b="1" dirty="0">
                <a:latin typeface="+mj-ea"/>
                <a:ea typeface="+mj-ea"/>
              </a:rPr>
              <a:t>202</a:t>
            </a:r>
            <a:r>
              <a:rPr lang="ja-JP" altLang="en-US" sz="2400" b="1" dirty="0">
                <a:latin typeface="+mj-ea"/>
                <a:ea typeface="+mj-ea"/>
              </a:rPr>
              <a:t>４年１月</a:t>
            </a:r>
            <a:r>
              <a:rPr lang="en-US" altLang="ja-JP" sz="2400" b="1" dirty="0">
                <a:latin typeface="+mj-ea"/>
                <a:ea typeface="+mj-ea"/>
              </a:rPr>
              <a:t>2</a:t>
            </a:r>
            <a:r>
              <a:rPr lang="ja-JP" altLang="en-US" sz="2400" b="1" dirty="0">
                <a:latin typeface="+mj-ea"/>
                <a:ea typeface="+mj-ea"/>
              </a:rPr>
              <a:t>４日　　　　　　　　　　株式会社吉田屋漆器　吉田俊之　　</a:t>
            </a:r>
            <a:r>
              <a:rPr lang="ja-JP" altLang="en-US" sz="1800" b="1" dirty="0">
                <a:latin typeface="+mj-ea"/>
                <a:ea typeface="+mj-ea"/>
              </a:rPr>
              <a:t>　</a:t>
            </a:r>
            <a:r>
              <a:rPr lang="ja-JP" altLang="en-US" b="1" dirty="0">
                <a:latin typeface="+mj-ea"/>
                <a:ea typeface="+mj-ea"/>
              </a:rPr>
              <a:t>　　　　　　　　</a:t>
            </a:r>
            <a:r>
              <a:rPr kumimoji="1" lang="ja-JP" altLang="en-US" b="1" dirty="0">
                <a:latin typeface="+mj-ea"/>
                <a:ea typeface="+mj-ea"/>
              </a:rPr>
              <a:t>　　　　　　　　　　　　　　　　　　　　　　　　　　　　　　　　　　</a:t>
            </a:r>
          </a:p>
        </p:txBody>
      </p:sp>
    </p:spTree>
    <p:extLst>
      <p:ext uri="{BB962C8B-B14F-4D97-AF65-F5344CB8AC3E}">
        <p14:creationId xmlns:p14="http://schemas.microsoft.com/office/powerpoint/2010/main" val="13011798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回路">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TM04033919[[fn=回路]]</Template>
  <TotalTime>40</TotalTime>
  <Words>155</Words>
  <Application>Microsoft Office PowerPoint</Application>
  <PresentationFormat>ワイド画面</PresentationFormat>
  <Paragraphs>12</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Arial</vt:lpstr>
      <vt:lpstr>Tw Cen MT</vt:lpstr>
      <vt:lpstr>回路</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吉田 俊之</dc:creator>
  <cp:lastModifiedBy>俊之 吉田</cp:lastModifiedBy>
  <cp:revision>2</cp:revision>
  <dcterms:created xsi:type="dcterms:W3CDTF">2023-07-25T12:42:27Z</dcterms:created>
  <dcterms:modified xsi:type="dcterms:W3CDTF">2024-01-24T07:07:22Z</dcterms:modified>
</cp:coreProperties>
</file>