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93" d="100"/>
          <a:sy n="93" d="100"/>
        </p:scale>
        <p:origin x="92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2/26/2024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E2F5060-153C-E800-48F1-9424C3897C41}"/>
              </a:ext>
            </a:extLst>
          </p:cNvPr>
          <p:cNvSpPr txBox="1"/>
          <p:nvPr/>
        </p:nvSpPr>
        <p:spPr>
          <a:xfrm>
            <a:off x="976278" y="577516"/>
            <a:ext cx="84977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阿久津税理士事務所</a:t>
            </a:r>
            <a:endParaRPr kumimoji="1" lang="en-US" altLang="ja-JP" sz="3200" dirty="0"/>
          </a:p>
          <a:p>
            <a:r>
              <a:rPr kumimoji="1" lang="ja-JP" altLang="en-US" sz="3200" dirty="0"/>
              <a:t>　加藤 隆太　様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88FD4AC-E5F5-14A1-EC7F-7D09E6A2A0DC}"/>
              </a:ext>
            </a:extLst>
          </p:cNvPr>
          <p:cNvSpPr txBox="1"/>
          <p:nvPr/>
        </p:nvSpPr>
        <p:spPr>
          <a:xfrm>
            <a:off x="976277" y="2283708"/>
            <a:ext cx="7322075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私のもとに外国人の方から法人に関する案件がありました。</a:t>
            </a:r>
            <a:endParaRPr kumimoji="1" lang="en-US" altLang="ja-JP" sz="2000" dirty="0"/>
          </a:p>
          <a:p>
            <a:r>
              <a:rPr kumimoji="1" lang="ja-JP" altLang="en-US" sz="2000" dirty="0"/>
              <a:t>その際、私では対応しきれない部分があり、そこで加藤さんにご相談させていただいたところ、その問題を解決していただくだけでなく、それに付随する行政書士の先生もご紹介くださりました。</a:t>
            </a:r>
            <a:endParaRPr kumimoji="1" lang="en-US" altLang="ja-JP" sz="2000" dirty="0"/>
          </a:p>
          <a:p>
            <a:r>
              <a:rPr kumimoji="1" lang="ja-JP" altLang="en-US" sz="2000" dirty="0"/>
              <a:t>おかげさまでその難易度の高い案件が完了できました。</a:t>
            </a:r>
            <a:endParaRPr kumimoji="1" lang="en-US" altLang="ja-JP" sz="2000" dirty="0"/>
          </a:p>
          <a:p>
            <a:r>
              <a:rPr kumimoji="1" lang="ja-JP" altLang="en-US" sz="2000"/>
              <a:t>また自分</a:t>
            </a:r>
            <a:r>
              <a:rPr kumimoji="1" lang="ja-JP" altLang="en-US" sz="2000" dirty="0"/>
              <a:t>では抱えきれない案件の際、加藤さんにご相談させていただこうと思いました。</a:t>
            </a:r>
            <a:endParaRPr kumimoji="1" lang="en-US" altLang="ja-JP" sz="2000" dirty="0"/>
          </a:p>
          <a:p>
            <a:r>
              <a:rPr kumimoji="1" lang="ja-JP" altLang="en-US" sz="2000" dirty="0"/>
              <a:t>ここに加藤 隆太さんを推薦させていただきます！</a:t>
            </a:r>
            <a:endParaRPr kumimoji="1" lang="en-US" altLang="ja-JP" sz="2000" dirty="0"/>
          </a:p>
          <a:p>
            <a:endParaRPr kumimoji="1" lang="ja-JP" altLang="en-US" sz="32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E2206B6-2F26-6AAA-D669-52E556A072A5}"/>
              </a:ext>
            </a:extLst>
          </p:cNvPr>
          <p:cNvSpPr txBox="1"/>
          <p:nvPr/>
        </p:nvSpPr>
        <p:spPr>
          <a:xfrm>
            <a:off x="2902476" y="5804950"/>
            <a:ext cx="7617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アトム司法書士事務所　司法書士　牧 亜斗夢</a:t>
            </a:r>
            <a:r>
              <a:rPr kumimoji="1" lang="ja-JP" altLang="en-US" sz="3200" dirty="0"/>
              <a:t>　</a:t>
            </a:r>
            <a:endParaRPr kumimoji="1" lang="en-US" altLang="ja-JP" sz="20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3ADE7D4-D224-C72D-E5D5-D4E9C50B3447}"/>
              </a:ext>
            </a:extLst>
          </p:cNvPr>
          <p:cNvSpPr txBox="1"/>
          <p:nvPr/>
        </p:nvSpPr>
        <p:spPr>
          <a:xfrm>
            <a:off x="2902476" y="5346085"/>
            <a:ext cx="7617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令和</a:t>
            </a:r>
            <a:r>
              <a:rPr kumimoji="1" lang="en-US" altLang="ja-JP" sz="2000" dirty="0"/>
              <a:t>6</a:t>
            </a:r>
            <a:r>
              <a:rPr kumimoji="1" lang="ja-JP" altLang="en-US" sz="2000" dirty="0"/>
              <a:t>年</a:t>
            </a:r>
            <a:r>
              <a:rPr kumimoji="1" lang="en-US" altLang="ja-JP" sz="2000" dirty="0"/>
              <a:t>2</a:t>
            </a:r>
            <a:r>
              <a:rPr kumimoji="1" lang="ja-JP" altLang="en-US" sz="2000" dirty="0"/>
              <a:t>月</a:t>
            </a:r>
            <a:r>
              <a:rPr kumimoji="1" lang="en-US" altLang="ja-JP" sz="2000" dirty="0"/>
              <a:t>26</a:t>
            </a:r>
            <a:r>
              <a:rPr kumimoji="1" lang="ja-JP" altLang="en-US" sz="2000" dirty="0"/>
              <a:t>日</a:t>
            </a:r>
            <a:r>
              <a:rPr kumimoji="1" lang="ja-JP" altLang="en-US" sz="3200" dirty="0"/>
              <a:t>　</a:t>
            </a:r>
            <a:endParaRPr kumimoji="1"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784219538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123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ファセット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牧 亜斗夢</dc:creator>
  <cp:lastModifiedBy>亜斗夢 牧</cp:lastModifiedBy>
  <cp:revision>5</cp:revision>
  <dcterms:created xsi:type="dcterms:W3CDTF">2023-02-28T06:02:43Z</dcterms:created>
  <dcterms:modified xsi:type="dcterms:W3CDTF">2024-02-25T16:28:46Z</dcterms:modified>
</cp:coreProperties>
</file>