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6CAE0D-66A3-8716-AFD7-05477BC672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8D12B20-B0E8-4D05-0641-A170B89CC5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2C1BFA-8665-7718-BEB3-F64E4C498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B66E03-18B7-3415-6FB7-DB2A537CB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86F600-9CBE-62A6-1845-8CE687E87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03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0A35D4-22C5-7E21-5905-F235168CF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111A45E-A0D0-8B82-6A12-BFB7699194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61E8E0-C77E-9708-8E94-BBA633EE9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8A2B2B-9AC7-1814-1F49-346D2E389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499FD36-C6E7-D44A-85C4-4D16C9028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240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5AE87BC-1FBE-E756-1B3E-00A6BC91C6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4DC92C9-4C8B-3425-5A25-F0F0987299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CFE79D-A22B-1BCE-43A5-CF5FF2142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F74FEA-F03C-2ABE-7D47-9FF57797B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CD13A3-D4BA-89A0-1399-970EC022D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965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8A43D5-5E9F-7265-EDB3-268D89668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5F3C91-E4D2-0801-128A-126C1A6B8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26BDCF-A59E-E113-F20C-032E64263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DC574F-DA3C-B8FD-2A34-0D386411E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BC2980-11DA-E404-677E-40EBEB3A1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90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75A84F-3136-D01C-96FE-4C3460837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49FE131-128D-D247-DDA2-E3915C340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35ACC5-8874-FF3D-B999-B3CA881C8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DECF48-094B-5E00-51C1-84A9194F2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EB40B2C-04F4-3528-2998-E8DB191B3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79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A30D94-437F-9C64-89F2-50B593004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BB56281-A9D4-F264-3ACE-409CAA71F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CFBBC9B-0907-902E-1D9D-C26FCA23B5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BAB4F81-2668-676E-7289-95EE71B2C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CE5FD73-9672-C9A5-A290-145024E3F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0D20030-4392-557C-DF36-7373E7A3F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47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8AF3A5-0F0C-8E5B-39A5-AB9139F1D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D061DB-7C9B-EFC4-51CB-F2601FF50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5FE4FBE-9976-F377-C363-DF184BDFB1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649B17-7E73-F480-B498-AF9184F4EB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A99B81E-85EA-6083-8E99-EE6426F310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8514363-CBF1-937B-C65B-386D7888D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54016FA-8487-E774-10D5-4D303FB3A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53656BA-9802-6AF1-CD9B-360FA0A4E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60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6D3C55-440F-20E8-0E6E-64D341277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712FA84-52EB-9E91-9D38-4C7BA94CC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AA5574F-310C-6F64-CF5D-9FB73766C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C48C6AA-4831-08DB-EFD3-3EF43CF41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3246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6441693-E5C7-A857-DADB-E2851FD1D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D4F9A16-051F-5034-9190-A9C21EFB7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6B26D66-DE27-ED22-1ACC-ADAD58A25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4270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871B1-5F0F-6E1B-52F3-888C00308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06189B-D68B-4D02-C654-813620E87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65885C1-A477-E97B-948E-B8F1AAB437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43E08B0-CDC7-AB20-5678-790E4D460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A0F4A0C-A272-564E-7E3B-F050A13B3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B25B23-69F2-AADE-8550-0DF0C47A2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306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966B86-1C0B-756E-85E4-F86DA91F2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6470FBD-6466-8702-9370-A25814A4DF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35AAE55-85D5-61F6-2899-B38B3EC92B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D808B4-9060-2143-7C29-9B20DED98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C0AB93E-D169-906C-5EBD-2F368DFCD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8747E2F-FE4F-9E04-7968-E41372328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64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88B62CA-273F-070C-580D-5B1CF5268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A3398E-248F-6D8C-3EAE-92DC4EF91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E96D65-4389-07C0-9D4E-64F96CB0F6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0CECD-24D5-4BAB-BEA0-BFC1F7EBD049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443075-2E0B-ACF1-06F1-5F036C5066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B11513-49C4-FF38-EE20-05A1146E9F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6E56A-7C8B-4EB7-86D8-D349A6ED25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79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ー 8" descr="マップ&#10;&#10;自動的に生成された説明">
            <a:extLst>
              <a:ext uri="{FF2B5EF4-FFF2-40B4-BE49-F238E27FC236}">
                <a16:creationId xmlns:a16="http://schemas.microsoft.com/office/drawing/2014/main" id="{815A7714-6F5C-5A6D-B21E-C1FA596D35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50"/>
          <a:stretch/>
        </p:blipFill>
        <p:spPr>
          <a:xfrm>
            <a:off x="20" y="10"/>
            <a:ext cx="12191980" cy="68579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タイトル 9">
            <a:extLst>
              <a:ext uri="{FF2B5EF4-FFF2-40B4-BE49-F238E27FC236}">
                <a16:creationId xmlns:a16="http://schemas.microsoft.com/office/drawing/2014/main" id="{A779DBFE-B69D-09AF-8A91-EAC7929AC41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推薦のことば</a:t>
            </a:r>
            <a:r>
              <a:rPr lang="ja-JP" alt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br>
              <a:rPr lang="ja-JP" alt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F4EACA5-233B-A59E-8B9A-483622C3032E}"/>
              </a:ext>
            </a:extLst>
          </p:cNvPr>
          <p:cNvSpPr txBox="1"/>
          <p:nvPr/>
        </p:nvSpPr>
        <p:spPr>
          <a:xfrm>
            <a:off x="2900844" y="1093371"/>
            <a:ext cx="77773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株式会社ユニバースプロダクツ</a:t>
            </a:r>
            <a:r>
              <a:rPr lang="ja-JP" altLang="en-US" sz="2400" b="1" dirty="0">
                <a:solidFill>
                  <a:srgbClr val="333333"/>
                </a:solidFill>
                <a:latin typeface="Helvetica" panose="020B0604020202020204" pitchFamily="34" charset="0"/>
              </a:rPr>
              <a:t>　福士利明</a:t>
            </a:r>
            <a:r>
              <a:rPr lang="ja-JP" altLang="en-US" sz="24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様</a:t>
            </a:r>
            <a:br>
              <a:rPr lang="ja-JP" altLang="en-US" sz="2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kumimoji="1" lang="ja-JP" altLang="en-US" sz="2400" b="1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0A7BE70-97CC-ED1E-C307-87D69340054B}"/>
              </a:ext>
            </a:extLst>
          </p:cNvPr>
          <p:cNvSpPr txBox="1"/>
          <p:nvPr/>
        </p:nvSpPr>
        <p:spPr>
          <a:xfrm>
            <a:off x="8522601" y="5988734"/>
            <a:ext cx="30873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令和</a:t>
            </a:r>
            <a:r>
              <a:rPr lang="en-US" altLang="ja-JP" b="1" dirty="0">
                <a:solidFill>
                  <a:srgbClr val="000000"/>
                </a:solidFill>
                <a:ea typeface="Calibri" panose="020F0502020204030204" pitchFamily="34" charset="0"/>
              </a:rPr>
              <a:t>6</a:t>
            </a:r>
            <a:r>
              <a:rPr lang="ja-JP" altLang="en-US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年</a:t>
            </a:r>
            <a:r>
              <a:rPr lang="en-US" altLang="ja-JP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</a:t>
            </a:r>
            <a:r>
              <a:rPr lang="ja-JP" altLang="en-US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月</a:t>
            </a:r>
            <a:r>
              <a:rPr lang="en-US" altLang="ja-JP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26</a:t>
            </a:r>
            <a:r>
              <a:rPr lang="ja-JP" altLang="en-US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日　</a:t>
            </a:r>
            <a:r>
              <a:rPr lang="ja-JP" alt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br>
              <a:rPr lang="ja-JP" alt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en-US" altLang="ja-JP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Growth</a:t>
            </a:r>
            <a:r>
              <a:rPr lang="ja-JP" altLang="en-US" b="1" i="0" u="none" strike="noStrike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合同会社 山口聡一</a:t>
            </a:r>
            <a:r>
              <a:rPr lang="ja-JP" altLang="en-US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kumimoji="1" lang="ja-JP" altLang="en-US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5876013-DB25-788C-340A-6B5EA8BCD3B3}"/>
              </a:ext>
            </a:extLst>
          </p:cNvPr>
          <p:cNvSpPr txBox="1"/>
          <p:nvPr/>
        </p:nvSpPr>
        <p:spPr>
          <a:xfrm flipH="1">
            <a:off x="1763717" y="1816610"/>
            <a:ext cx="866456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ja-JP" altLang="en-US" sz="2000" b="1" dirty="0">
                <a:solidFill>
                  <a:srgbClr val="333333"/>
                </a:solidFill>
                <a:latin typeface="Helvetica" panose="020B0604020202020204" pitchFamily="34" charset="0"/>
              </a:rPr>
              <a:t>私は株式会社ユニバースプロダクツの福士利明</a:t>
            </a:r>
            <a:r>
              <a:rPr lang="ja-JP" alt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さんを推薦致します。</a:t>
            </a:r>
            <a:br>
              <a:rPr lang="ja-JP" altLang="en-US" sz="2000" b="1" dirty="0"/>
            </a:br>
            <a:r>
              <a:rPr lang="ja-JP" altLang="en-US" sz="2000" b="1" dirty="0"/>
              <a:t>先日、知人より海外で購入した美術品が日本の税関で止まってしまい</a:t>
            </a:r>
            <a:endParaRPr lang="en-US" altLang="ja-JP" sz="2000" b="1" dirty="0"/>
          </a:p>
          <a:p>
            <a:pPr marL="0" indent="0">
              <a:buNone/>
            </a:pPr>
            <a:r>
              <a:rPr lang="ja-JP" altLang="en-US" sz="2000" b="1" dirty="0"/>
              <a:t>手元に届かなくなってしまったと相談されました。</a:t>
            </a:r>
            <a:endParaRPr lang="en-US" altLang="ja-JP" sz="2000" b="1" dirty="0"/>
          </a:p>
          <a:p>
            <a:pPr marL="0" indent="0">
              <a:buNone/>
            </a:pPr>
            <a:r>
              <a:rPr lang="ja-JP" altLang="en-US" sz="1800" b="1" dirty="0"/>
              <a:t>どんなに相談しても話は平行線で、もう手元に届くことはないと</a:t>
            </a:r>
            <a:endParaRPr lang="en-US" altLang="ja-JP" sz="1800" b="1" dirty="0"/>
          </a:p>
          <a:p>
            <a:pPr marL="0" indent="0">
              <a:buNone/>
            </a:pPr>
            <a:r>
              <a:rPr lang="ja-JP" altLang="en-US" b="1" dirty="0"/>
              <a:t>ひどく落胆していた際に、海外との取引のプロフェッショナルの福士さんの事を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sz="1800" b="1" dirty="0"/>
              <a:t>思い出し、すぐに相談させて頂きました。</a:t>
            </a:r>
            <a:endParaRPr lang="en-US" altLang="ja-JP" sz="1800" b="1" dirty="0"/>
          </a:p>
          <a:p>
            <a:pPr marL="0" indent="0">
              <a:buNone/>
            </a:pPr>
            <a:r>
              <a:rPr lang="ja-JP" altLang="en-US" b="1" dirty="0"/>
              <a:t>夕方でお忙しい時間帯だったにも関わらず、とても親身になって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b="1" dirty="0"/>
              <a:t>状況を聞いて頂き、的確なアドバイスをしてくれました。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sz="1800" b="1" dirty="0"/>
              <a:t>長い間平行線で、解決の糸口が見つからなかったトラブルが、福士さんに</a:t>
            </a:r>
            <a:endParaRPr lang="en-US" altLang="ja-JP" sz="1800" b="1" dirty="0"/>
          </a:p>
          <a:p>
            <a:pPr marL="0" indent="0">
              <a:buNone/>
            </a:pPr>
            <a:r>
              <a:rPr lang="ja-JP" altLang="en-US" b="1" dirty="0"/>
              <a:t>相談したおかげで、ものの５分で解決してしまいました。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sz="1800" b="1" dirty="0"/>
              <a:t>福士さんの知識の豊富さを目の当たりにし、改めて</a:t>
            </a:r>
            <a:r>
              <a:rPr lang="ja-JP" altLang="en-US" b="1" dirty="0"/>
              <a:t>海外ビジネスの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b="1" dirty="0"/>
              <a:t>プロフェッショナルだなと感心してしまいました。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sz="1800" b="1" dirty="0"/>
              <a:t>知人もとても喜んでおり、感謝しております。</a:t>
            </a:r>
            <a:endParaRPr lang="en-US" altLang="ja-JP" sz="1800" b="1" dirty="0"/>
          </a:p>
          <a:p>
            <a:pPr marL="0" indent="0">
              <a:buNone/>
            </a:pPr>
            <a:r>
              <a:rPr lang="ja-JP" altLang="en-US" b="1" dirty="0"/>
              <a:t>この度は誠にありがとうございました。</a:t>
            </a:r>
            <a:endParaRPr lang="en-US" altLang="ja-JP" sz="1800" b="1" dirty="0"/>
          </a:p>
        </p:txBody>
      </p:sp>
    </p:spTree>
    <p:extLst>
      <p:ext uri="{BB962C8B-B14F-4D97-AF65-F5344CB8AC3E}">
        <p14:creationId xmlns:p14="http://schemas.microsoft.com/office/powerpoint/2010/main" val="536099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207</Words>
  <Application>Microsoft Office PowerPoint</Application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Helvetica</vt:lpstr>
      <vt:lpstr>Office テーマ</vt:lpstr>
      <vt:lpstr>推薦のことば​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山口 聡一</dc:creator>
  <cp:lastModifiedBy>聡一 山口</cp:lastModifiedBy>
  <cp:revision>11</cp:revision>
  <dcterms:created xsi:type="dcterms:W3CDTF">2022-09-07T12:49:01Z</dcterms:created>
  <dcterms:modified xsi:type="dcterms:W3CDTF">2024-02-26T11:40:19Z</dcterms:modified>
</cp:coreProperties>
</file>