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CAE0D-66A3-8716-AFD7-05477BC67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8D12B20-B0E8-4D05-0641-A170B89C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2C1BFA-8665-7718-BEB3-F64E4C49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B66E03-18B7-3415-6FB7-DB2A537C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86F600-9CBE-62A6-1845-8CE687E8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3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A35D4-22C5-7E21-5905-F235168C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11A45E-A0D0-8B82-6A12-BFB769919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61E8E0-C77E-9708-8E94-BBA633EE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8A2B2B-9AC7-1814-1F49-346D2E38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99FD36-C6E7-D44A-85C4-4D16C902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24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AE87BC-1FBE-E756-1B3E-00A6BC91C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DC92C9-4C8B-3425-5A25-F0F098729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FE79D-A22B-1BCE-43A5-CF5FF214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F74FEA-F03C-2ABE-7D47-9FF57797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CD13A3-D4BA-89A0-1399-970EC022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9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A43D5-5E9F-7265-EDB3-268D8966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5F3C91-E4D2-0801-128A-126C1A6B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26BDCF-A59E-E113-F20C-032E64263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DC574F-DA3C-B8FD-2A34-0D386411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BC2980-11DA-E404-677E-40EBEB3A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90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75A84F-3136-D01C-96FE-4C3460837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9FE131-128D-D247-DDA2-E3915C34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35ACC5-8874-FF3D-B999-B3CA881C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DECF48-094B-5E00-51C1-84A9194F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B40B2C-04F4-3528-2998-E8DB191B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A30D94-437F-9C64-89F2-50B593004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56281-A9D4-F264-3ACE-409CAA71F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FBBC9B-0907-902E-1D9D-C26FCA23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AB4F81-2668-676E-7289-95EE71B2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E5FD73-9672-C9A5-A290-145024E3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D20030-4392-557C-DF36-7373E7A3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AF3A5-0F0C-8E5B-39A5-AB9139F1D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D061DB-7C9B-EFC4-51CB-F2601FF50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FE4FBE-9976-F377-C363-DF184BDFB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649B17-7E73-F480-B498-AF9184F4EB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99B81E-85EA-6083-8E99-EE6426F31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514363-CBF1-937B-C65B-386D7888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4016FA-8487-E774-10D5-4D303FB3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53656BA-9802-6AF1-CD9B-360FA0A4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6D3C55-440F-20E8-0E6E-64D34127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12FA84-52EB-9E91-9D38-4C7BA94C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A5574F-310C-6F64-CF5D-9FB73766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48C6AA-4831-08DB-EFD3-3EF43CF4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24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6441693-E5C7-A857-DADB-E2851FD1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4F9A16-051F-5034-9190-A9C21EFB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26D66-DE27-ED22-1ACC-ADAD58A2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2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871B1-5F0F-6E1B-52F3-888C0030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06189B-D68B-4D02-C654-813620E87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5885C1-A477-E97B-948E-B8F1AAB43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3E08B0-CDC7-AB20-5678-790E4D46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F4A0C-A272-564E-7E3B-F050A13B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B25B23-69F2-AADE-8550-0DF0C47A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30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66B86-1C0B-756E-85E4-F86DA91F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6470FBD-6466-8702-9370-A25814A4D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5AAE55-85D5-61F6-2899-B38B3EC92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D808B4-9060-2143-7C29-9B20DED98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0AB93E-D169-906C-5EBD-2F368DFC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747E2F-FE4F-9E04-7968-E4137232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6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8B62CA-273F-070C-580D-5B1CF526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A3398E-248F-6D8C-3EAE-92DC4EF91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96D65-4389-07C0-9D4E-64F96CB0F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443075-2E0B-ACF1-06F1-5F036C506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11513-49C4-FF38-EE20-05A1146E9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79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ー 8" descr="マップ&#10;&#10;自動的に生成された説明">
            <a:extLst>
              <a:ext uri="{FF2B5EF4-FFF2-40B4-BE49-F238E27FC236}">
                <a16:creationId xmlns:a16="http://schemas.microsoft.com/office/drawing/2014/main" id="{815A7714-6F5C-5A6D-B21E-C1FA596D35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0"/>
          <a:stretch/>
        </p:blipFill>
        <p:spPr>
          <a:xfrm>
            <a:off x="20" y="10"/>
            <a:ext cx="12191980" cy="6857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A779DBFE-B69D-09AF-8A91-EAC7929AC4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推薦のことば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4EACA5-233B-A59E-8B9A-483622C3032E}"/>
              </a:ext>
            </a:extLst>
          </p:cNvPr>
          <p:cNvSpPr txBox="1"/>
          <p:nvPr/>
        </p:nvSpPr>
        <p:spPr>
          <a:xfrm>
            <a:off x="2900844" y="1093371"/>
            <a:ext cx="7777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合同会社ティーボックス</a:t>
            </a:r>
            <a:r>
              <a:rPr lang="ja-JP" altLang="en-US" sz="2400" b="1" dirty="0">
                <a:solidFill>
                  <a:srgbClr val="333333"/>
                </a:solidFill>
                <a:latin typeface="Helvetica" panose="020B0604020202020204" pitchFamily="34" charset="0"/>
              </a:rPr>
              <a:t>　倉持賢一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様</a:t>
            </a:r>
            <a:br>
              <a:rPr lang="ja-JP" altLang="en-US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sz="2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A7BE70-97CC-ED1E-C307-87D69340054B}"/>
              </a:ext>
            </a:extLst>
          </p:cNvPr>
          <p:cNvSpPr txBox="1"/>
          <p:nvPr/>
        </p:nvSpPr>
        <p:spPr>
          <a:xfrm>
            <a:off x="8522601" y="5988734"/>
            <a:ext cx="3087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令和</a:t>
            </a:r>
            <a:r>
              <a:rPr lang="en-US" altLang="ja-JP" b="1" dirty="0">
                <a:solidFill>
                  <a:srgbClr val="000000"/>
                </a:solidFill>
                <a:ea typeface="Calibri" panose="020F0502020204030204" pitchFamily="34" charset="0"/>
              </a:rPr>
              <a:t>6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年</a:t>
            </a:r>
            <a:r>
              <a:rPr lang="en-US" altLang="ja-JP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月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26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日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altLang="ja-JP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Growth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合同会社 山口聡一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5876013-DB25-788C-340A-6B5EA8BCD3B3}"/>
              </a:ext>
            </a:extLst>
          </p:cNvPr>
          <p:cNvSpPr txBox="1"/>
          <p:nvPr/>
        </p:nvSpPr>
        <p:spPr>
          <a:xfrm flipH="1">
            <a:off x="1763717" y="1816610"/>
            <a:ext cx="866456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私は合同会社ティーボックスの倉持賢一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さんを推薦致します。</a:t>
            </a:r>
            <a:br>
              <a:rPr lang="ja-JP" altLang="en-US" sz="2000" b="1" dirty="0"/>
            </a:br>
            <a:r>
              <a:rPr lang="ja-JP" altLang="en-US" sz="2000" b="1" dirty="0"/>
              <a:t>倉持さんのコンサルサービスを取り入れたおかげで、事業が目覚ましく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成長しております。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私は数々のコンサルサービスを受け、セミナーを聞いてきましたが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過去お願いした全てのコンサルを合わせても、倉持さんに敵いません。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解説やアドバイスがとても理にかなっており、一回の打ち合わせで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現在向き合っている問題が全て解決してしまいます。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無駄な時間も一切なく、他社で２５０万円で提供しているサービスや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/>
              <a:t>月額３万円</a:t>
            </a:r>
            <a:r>
              <a:rPr lang="ja-JP" altLang="en-US" sz="2000" b="1" dirty="0"/>
              <a:t>以上するサービスと、全く同等かそれ以上の内容のものが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倉持さんのサービスに含まれており驚きました。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現在、世の中には信用できないサービスが沢山存在します。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同じチームに倉持さんがいてくれて本当に助かりました。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これからも何か新たな事業を立ち上げる際には、迷わず倉持さんに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相談させて頂きます。ありがとうございました。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53609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198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Helvetica</vt:lpstr>
      <vt:lpstr>Office テーマ</vt:lpstr>
      <vt:lpstr>推薦のことば​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 聡一</dc:creator>
  <cp:lastModifiedBy>聡一 山口</cp:lastModifiedBy>
  <cp:revision>13</cp:revision>
  <dcterms:created xsi:type="dcterms:W3CDTF">2022-09-07T12:49:01Z</dcterms:created>
  <dcterms:modified xsi:type="dcterms:W3CDTF">2024-02-26T13:08:46Z</dcterms:modified>
</cp:coreProperties>
</file>