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sldIdLst>
    <p:sldId id="256" r:id="rId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5" d="100"/>
          <a:sy n="75" d="100"/>
        </p:scale>
        <p:origin x="696"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ja-JP" altLang="en-US"/>
              <a:t>マスター タイトルの書式設定</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0287D888-B90B-40AE-A672-0B83505AC1EF}" type="datetimeFigureOut">
              <a:rPr kumimoji="1" lang="ja-JP" altLang="en-US" smtClean="0"/>
              <a:t>2024/2/27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913B407-335B-4DBD-AB52-8632952A709B}" type="slidenum">
              <a:rPr kumimoji="1" lang="ja-JP" altLang="en-US" smtClean="0"/>
              <a:t>‹#›</a:t>
            </a:fld>
            <a:endParaRPr kumimoji="1" lang="ja-JP" altLang="en-US"/>
          </a:p>
        </p:txBody>
      </p:sp>
    </p:spTree>
    <p:extLst>
      <p:ext uri="{BB962C8B-B14F-4D97-AF65-F5344CB8AC3E}">
        <p14:creationId xmlns:p14="http://schemas.microsoft.com/office/powerpoint/2010/main" val="28217784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パノラマ写真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287D888-B90B-40AE-A672-0B83505AC1EF}" type="datetimeFigureOut">
              <a:rPr kumimoji="1" lang="ja-JP" altLang="en-US" smtClean="0"/>
              <a:t>2024/2/27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913B407-335B-4DBD-AB52-8632952A709B}" type="slidenum">
              <a:rPr kumimoji="1" lang="ja-JP" altLang="en-US" smtClean="0"/>
              <a:t>‹#›</a:t>
            </a:fld>
            <a:endParaRPr kumimoji="1" lang="ja-JP" altLang="en-US"/>
          </a:p>
        </p:txBody>
      </p:sp>
    </p:spTree>
    <p:extLst>
      <p:ext uri="{BB962C8B-B14F-4D97-AF65-F5344CB8AC3E}">
        <p14:creationId xmlns:p14="http://schemas.microsoft.com/office/powerpoint/2010/main" val="33350511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ja-JP" altLang="en-US"/>
              <a:t>マスター タイトルの書式設定</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287D888-B90B-40AE-A672-0B83505AC1EF}" type="datetimeFigureOut">
              <a:rPr kumimoji="1" lang="ja-JP" altLang="en-US" smtClean="0"/>
              <a:t>2024/2/27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913B407-335B-4DBD-AB52-8632952A709B}" type="slidenum">
              <a:rPr kumimoji="1" lang="ja-JP" altLang="en-US" smtClean="0"/>
              <a:t>‹#›</a:t>
            </a:fld>
            <a:endParaRPr kumimoji="1" lang="ja-JP" altLang="en-US"/>
          </a:p>
        </p:txBody>
      </p:sp>
    </p:spTree>
    <p:extLst>
      <p:ext uri="{BB962C8B-B14F-4D97-AF65-F5344CB8AC3E}">
        <p14:creationId xmlns:p14="http://schemas.microsoft.com/office/powerpoint/2010/main" val="349541476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ja-JP" altLang="en-US"/>
              <a:t>マスター タイトルの書式設定</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ja-JP" altLang="en-US"/>
              <a:t>マスター テキストの書式設定</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287D888-B90B-40AE-A672-0B83505AC1EF}" type="datetimeFigureOut">
              <a:rPr kumimoji="1" lang="ja-JP" altLang="en-US" smtClean="0"/>
              <a:t>2024/2/27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913B407-335B-4DBD-AB52-8632952A709B}" type="slidenum">
              <a:rPr kumimoji="1" lang="ja-JP" altLang="en-US" smtClean="0"/>
              <a:t>‹#›</a:t>
            </a:fld>
            <a:endParaRPr kumimoji="1" lang="ja-JP" altLang="en-US"/>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15798582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287D888-B90B-40AE-A672-0B83505AC1EF}" type="datetimeFigureOut">
              <a:rPr kumimoji="1" lang="ja-JP" altLang="en-US" smtClean="0"/>
              <a:t>2024/2/27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913B407-335B-4DBD-AB52-8632952A709B}" type="slidenum">
              <a:rPr kumimoji="1" lang="ja-JP" altLang="en-US" smtClean="0"/>
              <a:t>‹#›</a:t>
            </a:fld>
            <a:endParaRPr kumimoji="1" lang="ja-JP" altLang="en-US"/>
          </a:p>
        </p:txBody>
      </p:sp>
    </p:spTree>
    <p:extLst>
      <p:ext uri="{BB962C8B-B14F-4D97-AF65-F5344CB8AC3E}">
        <p14:creationId xmlns:p14="http://schemas.microsoft.com/office/powerpoint/2010/main" val="6550387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0287D888-B90B-40AE-A672-0B83505AC1EF}" type="datetimeFigureOut">
              <a:rPr kumimoji="1" lang="ja-JP" altLang="en-US" smtClean="0"/>
              <a:t>2024/2/27</a:t>
            </a:fld>
            <a:endParaRPr kumimoji="1" lang="ja-JP" altLang="en-US"/>
          </a:p>
        </p:txBody>
      </p:sp>
      <p:sp>
        <p:nvSpPr>
          <p:cNvPr id="4"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913B407-335B-4DBD-AB52-8632952A709B}" type="slidenum">
              <a:rPr kumimoji="1" lang="ja-JP" altLang="en-US" smtClean="0"/>
              <a:t>‹#›</a:t>
            </a:fld>
            <a:endParaRPr kumimoji="1" lang="ja-JP" altLang="en-US"/>
          </a:p>
        </p:txBody>
      </p:sp>
    </p:spTree>
    <p:extLst>
      <p:ext uri="{BB962C8B-B14F-4D97-AF65-F5344CB8AC3E}">
        <p14:creationId xmlns:p14="http://schemas.microsoft.com/office/powerpoint/2010/main" val="19777923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つの画像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0287D888-B90B-40AE-A672-0B83505AC1EF}" type="datetimeFigureOut">
              <a:rPr kumimoji="1" lang="ja-JP" altLang="en-US" smtClean="0"/>
              <a:t>2024/2/27</a:t>
            </a:fld>
            <a:endParaRPr kumimoji="1" lang="ja-JP" altLang="en-US"/>
          </a:p>
        </p:txBody>
      </p:sp>
      <p:sp>
        <p:nvSpPr>
          <p:cNvPr id="4"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913B407-335B-4DBD-AB52-8632952A709B}" type="slidenum">
              <a:rPr kumimoji="1" lang="ja-JP" altLang="en-US" smtClean="0"/>
              <a:t>‹#›</a:t>
            </a:fld>
            <a:endParaRPr kumimoji="1" lang="ja-JP" altLang="en-US"/>
          </a:p>
        </p:txBody>
      </p:sp>
    </p:spTree>
    <p:extLst>
      <p:ext uri="{BB962C8B-B14F-4D97-AF65-F5344CB8AC3E}">
        <p14:creationId xmlns:p14="http://schemas.microsoft.com/office/powerpoint/2010/main" val="387520223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nchor="t" anchorCtr="0"/>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287D888-B90B-40AE-A672-0B83505AC1EF}" type="datetimeFigureOut">
              <a:rPr kumimoji="1" lang="ja-JP" altLang="en-US" smtClean="0"/>
              <a:t>2024/2/27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913B407-335B-4DBD-AB52-8632952A709B}" type="slidenum">
              <a:rPr kumimoji="1" lang="ja-JP" altLang="en-US" smtClean="0"/>
              <a:t>‹#›</a:t>
            </a:fld>
            <a:endParaRPr kumimoji="1" lang="ja-JP" altLang="en-US"/>
          </a:p>
        </p:txBody>
      </p:sp>
    </p:spTree>
    <p:extLst>
      <p:ext uri="{BB962C8B-B14F-4D97-AF65-F5344CB8AC3E}">
        <p14:creationId xmlns:p14="http://schemas.microsoft.com/office/powerpoint/2010/main" val="287014084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287D888-B90B-40AE-A672-0B83505AC1EF}" type="datetimeFigureOut">
              <a:rPr kumimoji="1" lang="ja-JP" altLang="en-US" smtClean="0"/>
              <a:t>2024/2/27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913B407-335B-4DBD-AB52-8632952A709B}" type="slidenum">
              <a:rPr kumimoji="1" lang="ja-JP" altLang="en-US" smtClean="0"/>
              <a:t>‹#›</a:t>
            </a:fld>
            <a:endParaRPr kumimoji="1" lang="ja-JP" altLang="en-US"/>
          </a:p>
        </p:txBody>
      </p:sp>
    </p:spTree>
    <p:extLst>
      <p:ext uri="{BB962C8B-B14F-4D97-AF65-F5344CB8AC3E}">
        <p14:creationId xmlns:p14="http://schemas.microsoft.com/office/powerpoint/2010/main" val="32919493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3"/>
          <p:cNvSpPr>
            <a:spLocks noGrp="1"/>
          </p:cNvSpPr>
          <p:nvPr>
            <p:ph type="dt" sz="half" idx="10"/>
          </p:nvPr>
        </p:nvSpPr>
        <p:spPr/>
        <p:txBody>
          <a:bodyPr/>
          <a:lstStyle/>
          <a:p>
            <a:fld id="{0287D888-B90B-40AE-A672-0B83505AC1EF}" type="datetimeFigureOut">
              <a:rPr kumimoji="1" lang="ja-JP" altLang="en-US" smtClean="0"/>
              <a:t>2024/2/27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913B407-335B-4DBD-AB52-8632952A709B}" type="slidenum">
              <a:rPr kumimoji="1" lang="ja-JP" altLang="en-US" smtClean="0"/>
              <a:t>‹#›</a:t>
            </a:fld>
            <a:endParaRPr kumimoji="1" lang="ja-JP" altLang="en-US"/>
          </a:p>
        </p:txBody>
      </p:sp>
    </p:spTree>
    <p:extLst>
      <p:ext uri="{BB962C8B-B14F-4D97-AF65-F5344CB8AC3E}">
        <p14:creationId xmlns:p14="http://schemas.microsoft.com/office/powerpoint/2010/main" val="4757746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287D888-B90B-40AE-A672-0B83505AC1EF}" type="datetimeFigureOut">
              <a:rPr kumimoji="1" lang="ja-JP" altLang="en-US" smtClean="0"/>
              <a:t>2024/2/27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5913B407-335B-4DBD-AB52-8632952A709B}" type="slidenum">
              <a:rPr kumimoji="1" lang="ja-JP" altLang="en-US" smtClean="0"/>
              <a:t>‹#›</a:t>
            </a:fld>
            <a:endParaRPr kumimoji="1" lang="ja-JP" altLang="en-US"/>
          </a:p>
        </p:txBody>
      </p:sp>
    </p:spTree>
    <p:extLst>
      <p:ext uri="{BB962C8B-B14F-4D97-AF65-F5344CB8AC3E}">
        <p14:creationId xmlns:p14="http://schemas.microsoft.com/office/powerpoint/2010/main" val="37121961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0287D888-B90B-40AE-A672-0B83505AC1EF}" type="datetimeFigureOut">
              <a:rPr kumimoji="1" lang="ja-JP" altLang="en-US" smtClean="0"/>
              <a:t>2024/2/27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913B407-335B-4DBD-AB52-8632952A709B}" type="slidenum">
              <a:rPr kumimoji="1" lang="ja-JP" altLang="en-US" smtClean="0"/>
              <a:t>‹#›</a:t>
            </a:fld>
            <a:endParaRPr kumimoji="1" lang="ja-JP" altLang="en-US"/>
          </a:p>
        </p:txBody>
      </p:sp>
    </p:spTree>
    <p:extLst>
      <p:ext uri="{BB962C8B-B14F-4D97-AF65-F5344CB8AC3E}">
        <p14:creationId xmlns:p14="http://schemas.microsoft.com/office/powerpoint/2010/main" val="6609358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0287D888-B90B-40AE-A672-0B83505AC1EF}" type="datetimeFigureOut">
              <a:rPr kumimoji="1" lang="ja-JP" altLang="en-US" smtClean="0"/>
              <a:t>2024/2/27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5913B407-335B-4DBD-AB52-8632952A709B}" type="slidenum">
              <a:rPr kumimoji="1" lang="ja-JP" altLang="en-US" smtClean="0"/>
              <a:t>‹#›</a:t>
            </a:fld>
            <a:endParaRPr kumimoji="1" lang="ja-JP" altLang="en-US"/>
          </a:p>
        </p:txBody>
      </p:sp>
    </p:spTree>
    <p:extLst>
      <p:ext uri="{BB962C8B-B14F-4D97-AF65-F5344CB8AC3E}">
        <p14:creationId xmlns:p14="http://schemas.microsoft.com/office/powerpoint/2010/main" val="5152795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7" name="Date Placeholder 2"/>
          <p:cNvSpPr>
            <a:spLocks noGrp="1"/>
          </p:cNvSpPr>
          <p:nvPr>
            <p:ph type="dt" sz="half" idx="10"/>
          </p:nvPr>
        </p:nvSpPr>
        <p:spPr/>
        <p:txBody>
          <a:bodyPr/>
          <a:lstStyle/>
          <a:p>
            <a:fld id="{0287D888-B90B-40AE-A672-0B83505AC1EF}" type="datetimeFigureOut">
              <a:rPr kumimoji="1" lang="ja-JP" altLang="en-US" smtClean="0"/>
              <a:t>2024/2/27</a:t>
            </a:fld>
            <a:endParaRPr kumimoji="1" lang="ja-JP" altLang="en-US"/>
          </a:p>
        </p:txBody>
      </p:sp>
      <p:sp>
        <p:nvSpPr>
          <p:cNvPr id="5" name="Footer Placeholder 3"/>
          <p:cNvSpPr>
            <a:spLocks noGrp="1"/>
          </p:cNvSpPr>
          <p:nvPr>
            <p:ph type="ftr" sz="quarter" idx="11"/>
          </p:nvPr>
        </p:nvSpPr>
        <p:spPr/>
        <p:txBody>
          <a:bodyPr/>
          <a:lstStyle/>
          <a:p>
            <a:endParaRPr kumimoji="1" lang="ja-JP" altLang="en-US"/>
          </a:p>
        </p:txBody>
      </p:sp>
      <p:sp>
        <p:nvSpPr>
          <p:cNvPr id="6" name="Slide Number Placeholder 4"/>
          <p:cNvSpPr>
            <a:spLocks noGrp="1"/>
          </p:cNvSpPr>
          <p:nvPr>
            <p:ph type="sldNum" sz="quarter" idx="12"/>
          </p:nvPr>
        </p:nvSpPr>
        <p:spPr/>
        <p:txBody>
          <a:bodyPr/>
          <a:lstStyle/>
          <a:p>
            <a:fld id="{5913B407-335B-4DBD-AB52-8632952A709B}" type="slidenum">
              <a:rPr kumimoji="1" lang="ja-JP" altLang="en-US" smtClean="0"/>
              <a:t>‹#›</a:t>
            </a:fld>
            <a:endParaRPr kumimoji="1" lang="ja-JP" altLang="en-US"/>
          </a:p>
        </p:txBody>
      </p:sp>
    </p:spTree>
    <p:extLst>
      <p:ext uri="{BB962C8B-B14F-4D97-AF65-F5344CB8AC3E}">
        <p14:creationId xmlns:p14="http://schemas.microsoft.com/office/powerpoint/2010/main" val="14054377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0287D888-B90B-40AE-A672-0B83505AC1EF}" type="datetimeFigureOut">
              <a:rPr kumimoji="1" lang="ja-JP" altLang="en-US" smtClean="0"/>
              <a:t>2024/2/27</a:t>
            </a:fld>
            <a:endParaRPr kumimoji="1" lang="ja-JP" altLang="en-US"/>
          </a:p>
        </p:txBody>
      </p:sp>
      <p:sp>
        <p:nvSpPr>
          <p:cNvPr id="5" name="Footer Placeholder 2"/>
          <p:cNvSpPr>
            <a:spLocks noGrp="1"/>
          </p:cNvSpPr>
          <p:nvPr>
            <p:ph type="ftr" sz="quarter" idx="11"/>
          </p:nvPr>
        </p:nvSpPr>
        <p:spPr/>
        <p:txBody>
          <a:bodyPr/>
          <a:lstStyle/>
          <a:p>
            <a:endParaRPr kumimoji="1" lang="ja-JP" altLang="en-US"/>
          </a:p>
        </p:txBody>
      </p:sp>
      <p:sp>
        <p:nvSpPr>
          <p:cNvPr id="6" name="Slide Number Placeholder 3"/>
          <p:cNvSpPr>
            <a:spLocks noGrp="1"/>
          </p:cNvSpPr>
          <p:nvPr>
            <p:ph type="sldNum" sz="quarter" idx="12"/>
          </p:nvPr>
        </p:nvSpPr>
        <p:spPr/>
        <p:txBody>
          <a:bodyPr/>
          <a:lstStyle/>
          <a:p>
            <a:fld id="{5913B407-335B-4DBD-AB52-8632952A709B}" type="slidenum">
              <a:rPr kumimoji="1" lang="ja-JP" altLang="en-US" smtClean="0"/>
              <a:t>‹#›</a:t>
            </a:fld>
            <a:endParaRPr kumimoji="1" lang="ja-JP" altLang="en-US"/>
          </a:p>
        </p:txBody>
      </p:sp>
    </p:spTree>
    <p:extLst>
      <p:ext uri="{BB962C8B-B14F-4D97-AF65-F5344CB8AC3E}">
        <p14:creationId xmlns:p14="http://schemas.microsoft.com/office/powerpoint/2010/main" val="14526690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ja-JP" altLang="en-US"/>
              <a:t>マスター タイトルの書式設定</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7" name="Date Placeholder 4"/>
          <p:cNvSpPr>
            <a:spLocks noGrp="1"/>
          </p:cNvSpPr>
          <p:nvPr>
            <p:ph type="dt" sz="half" idx="10"/>
          </p:nvPr>
        </p:nvSpPr>
        <p:spPr/>
        <p:txBody>
          <a:bodyPr/>
          <a:lstStyle/>
          <a:p>
            <a:fld id="{0287D888-B90B-40AE-A672-0B83505AC1EF}" type="datetimeFigureOut">
              <a:rPr kumimoji="1" lang="ja-JP" altLang="en-US" smtClean="0"/>
              <a:t>2024/2/27</a:t>
            </a:fld>
            <a:endParaRPr kumimoji="1" lang="ja-JP" altLang="en-US"/>
          </a:p>
        </p:txBody>
      </p:sp>
      <p:sp>
        <p:nvSpPr>
          <p:cNvPr id="5" name="Footer Placeholder 5"/>
          <p:cNvSpPr>
            <a:spLocks noGrp="1"/>
          </p:cNvSpPr>
          <p:nvPr>
            <p:ph type="ftr" sz="quarter" idx="11"/>
          </p:nvPr>
        </p:nvSpPr>
        <p:spPr/>
        <p:txBody>
          <a:bodyPr/>
          <a:lstStyle/>
          <a:p>
            <a:endParaRPr kumimoji="1" lang="ja-JP" altLang="en-US"/>
          </a:p>
        </p:txBody>
      </p:sp>
      <p:sp>
        <p:nvSpPr>
          <p:cNvPr id="6" name="Slide Number Placeholder 6"/>
          <p:cNvSpPr>
            <a:spLocks noGrp="1"/>
          </p:cNvSpPr>
          <p:nvPr>
            <p:ph type="sldNum" sz="quarter" idx="12"/>
          </p:nvPr>
        </p:nvSpPr>
        <p:spPr/>
        <p:txBody>
          <a:bodyPr/>
          <a:lstStyle/>
          <a:p>
            <a:fld id="{5913B407-335B-4DBD-AB52-8632952A709B}" type="slidenum">
              <a:rPr kumimoji="1" lang="ja-JP" altLang="en-US" smtClean="0"/>
              <a:t>‹#›</a:t>
            </a:fld>
            <a:endParaRPr kumimoji="1" lang="ja-JP" altLang="en-US"/>
          </a:p>
        </p:txBody>
      </p:sp>
    </p:spTree>
    <p:extLst>
      <p:ext uri="{BB962C8B-B14F-4D97-AF65-F5344CB8AC3E}">
        <p14:creationId xmlns:p14="http://schemas.microsoft.com/office/powerpoint/2010/main" val="2040190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287D888-B90B-40AE-A672-0B83505AC1EF}" type="datetimeFigureOut">
              <a:rPr kumimoji="1" lang="ja-JP" altLang="en-US" smtClean="0"/>
              <a:t>2024/2/27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5913B407-335B-4DBD-AB52-8632952A709B}" type="slidenum">
              <a:rPr kumimoji="1" lang="ja-JP" altLang="en-US" smtClean="0"/>
              <a:t>‹#›</a:t>
            </a:fld>
            <a:endParaRPr kumimoji="1" lang="ja-JP" altLang="en-US"/>
          </a:p>
        </p:txBody>
      </p:sp>
    </p:spTree>
    <p:extLst>
      <p:ext uri="{BB962C8B-B14F-4D97-AF65-F5344CB8AC3E}">
        <p14:creationId xmlns:p14="http://schemas.microsoft.com/office/powerpoint/2010/main" val="35741397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0287D888-B90B-40AE-A672-0B83505AC1EF}" type="datetimeFigureOut">
              <a:rPr kumimoji="1" lang="ja-JP" altLang="en-US" smtClean="0"/>
              <a:t>2024/2/27</a:t>
            </a:fld>
            <a:endParaRPr kumimoji="1" lang="ja-JP" alt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kumimoji="1" lang="ja-JP" alt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5913B407-335B-4DBD-AB52-8632952A709B}" type="slidenum">
              <a:rPr kumimoji="1" lang="ja-JP" altLang="en-US" smtClean="0"/>
              <a:t>‹#›</a:t>
            </a:fld>
            <a:endParaRPr kumimoji="1" lang="ja-JP" altLang="en-US"/>
          </a:p>
        </p:txBody>
      </p:sp>
    </p:spTree>
    <p:extLst>
      <p:ext uri="{BB962C8B-B14F-4D97-AF65-F5344CB8AC3E}">
        <p14:creationId xmlns:p14="http://schemas.microsoft.com/office/powerpoint/2010/main" val="2570294079"/>
      </p:ext>
    </p:extLst>
  </p:cSld>
  <p:clrMap bg1="dk1" tx1="lt1" bg2="dk2" tx2="lt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 id="2147483704" r:id="rId14"/>
    <p:sldLayoutId id="2147483705" r:id="rId15"/>
    <p:sldLayoutId id="2147483706" r:id="rId16"/>
    <p:sldLayoutId id="2147483707" r:id="rId17"/>
  </p:sldLayoutIdLst>
  <p:txStyles>
    <p:titleStyle>
      <a:lvl1pPr algn="l" defTabSz="457200" rtl="0" eaLnBrk="1" latinLnBrk="0" hangingPunct="1">
        <a:spcBef>
          <a:spcPct val="0"/>
        </a:spcBef>
        <a:buNone/>
        <a:defRPr kumimoji="1" sz="4200" b="0" i="0" kern="1200">
          <a:solidFill>
            <a:schemeClr val="tx2"/>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kumimoji="1"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kumimoji="1"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kumimoji="1"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kumimoji="1"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kumimoji="1"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kumimoji="1"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kumimoji="1"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kumimoji="1"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kumimoji="1" sz="1400" b="0" i="0" kern="1200">
          <a:solidFill>
            <a:schemeClr val="tx1"/>
          </a:solidFill>
          <a:latin typeface="+mj-lt"/>
          <a:ea typeface="+mj-ea"/>
          <a:cs typeface="+mj-cs"/>
        </a:defRPr>
      </a:lvl9pPr>
    </p:bodyStyle>
    <p:otherStyle>
      <a:defPPr>
        <a:defRPr lang="en-US"/>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57763A64-CED5-085A-CD23-D49CA9FA1B44}"/>
              </a:ext>
            </a:extLst>
          </p:cNvPr>
          <p:cNvSpPr>
            <a:spLocks noGrp="1"/>
          </p:cNvSpPr>
          <p:nvPr>
            <p:ph type="title"/>
          </p:nvPr>
        </p:nvSpPr>
        <p:spPr>
          <a:xfrm>
            <a:off x="646111" y="452718"/>
            <a:ext cx="11285913" cy="6046694"/>
          </a:xfrm>
        </p:spPr>
        <p:txBody>
          <a:bodyPr/>
          <a:lstStyle/>
          <a:p>
            <a:r>
              <a:rPr lang="ja-JP" altLang="en-US" dirty="0">
                <a:latin typeface="AR丸ゴシック体M" panose="020B0609010101010101" pitchFamily="49" charset="-128"/>
                <a:ea typeface="AR丸ゴシック体M" panose="020B0609010101010101" pitchFamily="49" charset="-128"/>
              </a:rPr>
              <a:t>　建設業専門税理士事務所　　加藤隆太様</a:t>
            </a:r>
            <a:br>
              <a:rPr lang="en-US" altLang="ja-JP" dirty="0">
                <a:latin typeface="AR丸ゴシック体M" panose="020B0609010101010101" pitchFamily="49" charset="-128"/>
                <a:ea typeface="AR丸ゴシック体M" panose="020B0609010101010101" pitchFamily="49" charset="-128"/>
              </a:rPr>
            </a:br>
            <a:br>
              <a:rPr lang="en-US" altLang="ja-JP" dirty="0">
                <a:latin typeface="AR丸ゴシック体M" panose="020B0609010101010101" pitchFamily="49" charset="-128"/>
                <a:ea typeface="AR丸ゴシック体M" panose="020B0609010101010101" pitchFamily="49" charset="-128"/>
              </a:rPr>
            </a:br>
            <a:r>
              <a:rPr lang="ja-JP" altLang="en-US" sz="2000" dirty="0">
                <a:latin typeface="AR丸ゴシック体M" panose="020B0609010101010101" pitchFamily="49" charset="-128"/>
                <a:ea typeface="AR丸ゴシック体M" panose="020B0609010101010101" pitchFamily="49" charset="-128"/>
              </a:rPr>
              <a:t>私は建設業専門税理士事務所の加藤隆太さんを推薦します。</a:t>
            </a:r>
            <a:br>
              <a:rPr lang="en-US" altLang="ja-JP" sz="2000" dirty="0">
                <a:latin typeface="AR丸ゴシック体M" panose="020B0609010101010101" pitchFamily="49" charset="-128"/>
                <a:ea typeface="AR丸ゴシック体M" panose="020B0609010101010101" pitchFamily="49" charset="-128"/>
              </a:rPr>
            </a:br>
            <a:r>
              <a:rPr lang="ja-JP" altLang="en-US" sz="2000" dirty="0">
                <a:latin typeface="AR丸ゴシック体M" panose="020B0609010101010101" pitchFamily="49" charset="-128"/>
                <a:ea typeface="AR丸ゴシック体M" panose="020B0609010101010101" pitchFamily="49" charset="-128"/>
              </a:rPr>
              <a:t>加藤さんはいろんな業種の方々とお仕事をしていて全国を飛び回る中で弊社が運営する</a:t>
            </a:r>
            <a:br>
              <a:rPr lang="en-US" altLang="ja-JP" sz="2000" dirty="0">
                <a:latin typeface="AR丸ゴシック体M" panose="020B0609010101010101" pitchFamily="49" charset="-128"/>
                <a:ea typeface="AR丸ゴシック体M" panose="020B0609010101010101" pitchFamily="49" charset="-128"/>
              </a:rPr>
            </a:br>
            <a:r>
              <a:rPr lang="ja-JP" altLang="en-US" sz="2000" dirty="0">
                <a:latin typeface="AR丸ゴシック体M" panose="020B0609010101010101" pitchFamily="49" charset="-128"/>
                <a:ea typeface="AR丸ゴシック体M" panose="020B0609010101010101" pitchFamily="49" charset="-128"/>
              </a:rPr>
              <a:t>子ども食堂の宣伝やイベント企画など画期的なアイデアをいただいたりと</a:t>
            </a:r>
            <a:br>
              <a:rPr lang="en-US" altLang="ja-JP" sz="2000" dirty="0">
                <a:latin typeface="AR丸ゴシック体M" panose="020B0609010101010101" pitchFamily="49" charset="-128"/>
                <a:ea typeface="AR丸ゴシック体M" panose="020B0609010101010101" pitchFamily="49" charset="-128"/>
              </a:rPr>
            </a:br>
            <a:r>
              <a:rPr lang="ja-JP" altLang="en-US" sz="2000" dirty="0">
                <a:latin typeface="AR丸ゴシック体M" panose="020B0609010101010101" pitchFamily="49" charset="-128"/>
                <a:ea typeface="AR丸ゴシック体M" panose="020B0609010101010101" pitchFamily="49" charset="-128"/>
              </a:rPr>
              <a:t>お忙しい中一緒に活動をしていただいてます。</a:t>
            </a:r>
            <a:br>
              <a:rPr lang="en-US" altLang="ja-JP" sz="2000" dirty="0">
                <a:latin typeface="AR丸ゴシック体M" panose="020B0609010101010101" pitchFamily="49" charset="-128"/>
                <a:ea typeface="AR丸ゴシック体M" panose="020B0609010101010101" pitchFamily="49" charset="-128"/>
              </a:rPr>
            </a:br>
            <a:r>
              <a:rPr lang="ja-JP" altLang="en-US" sz="2000" dirty="0">
                <a:latin typeface="AR丸ゴシック体M" panose="020B0609010101010101" pitchFamily="49" charset="-128"/>
                <a:ea typeface="AR丸ゴシック体M" panose="020B0609010101010101" pitchFamily="49" charset="-128"/>
              </a:rPr>
              <a:t>イベント開催の際はたくさんの方をご招待いただきそして誰よりも動き、</a:t>
            </a:r>
            <a:br>
              <a:rPr lang="en-US" altLang="ja-JP" sz="2000" dirty="0">
                <a:latin typeface="AR丸ゴシック体M" panose="020B0609010101010101" pitchFamily="49" charset="-128"/>
                <a:ea typeface="AR丸ゴシック体M" panose="020B0609010101010101" pitchFamily="49" charset="-128"/>
              </a:rPr>
            </a:br>
            <a:r>
              <a:rPr lang="ja-JP" altLang="en-US" sz="2000" dirty="0">
                <a:latin typeface="AR丸ゴシック体M" panose="020B0609010101010101" pitchFamily="49" charset="-128"/>
                <a:ea typeface="AR丸ゴシック体M" panose="020B0609010101010101" pitchFamily="49" charset="-128"/>
              </a:rPr>
              <a:t>周りの子ども達や保護者を笑顔にする加藤さんの姿にはいつも感銘とを受けております。</a:t>
            </a:r>
            <a:br>
              <a:rPr lang="en-US" altLang="ja-JP" sz="2000" dirty="0">
                <a:latin typeface="AR丸ゴシック体M" panose="020B0609010101010101" pitchFamily="49" charset="-128"/>
                <a:ea typeface="AR丸ゴシック体M" panose="020B0609010101010101" pitchFamily="49" charset="-128"/>
              </a:rPr>
            </a:br>
            <a:r>
              <a:rPr lang="ja-JP" altLang="en-US" sz="2000" dirty="0">
                <a:latin typeface="AR丸ゴシック体M" panose="020B0609010101010101" pitchFamily="49" charset="-128"/>
                <a:ea typeface="AR丸ゴシック体M" panose="020B0609010101010101" pitchFamily="49" charset="-128"/>
              </a:rPr>
              <a:t>子ども達にも今では加藤さんは？と言われる程人気者です。</a:t>
            </a:r>
            <a:br>
              <a:rPr lang="en-US" altLang="ja-JP" sz="2000" dirty="0">
                <a:latin typeface="AR丸ゴシック体M" panose="020B0609010101010101" pitchFamily="49" charset="-128"/>
                <a:ea typeface="AR丸ゴシック体M" panose="020B0609010101010101" pitchFamily="49" charset="-128"/>
              </a:rPr>
            </a:br>
            <a:r>
              <a:rPr lang="ja-JP" altLang="en-US" sz="2000" dirty="0">
                <a:latin typeface="AR丸ゴシック体M" panose="020B0609010101010101" pitchFamily="49" charset="-128"/>
                <a:ea typeface="AR丸ゴシック体M" panose="020B0609010101010101" pitchFamily="49" charset="-128"/>
              </a:rPr>
              <a:t>知識と経験の豊富さ、実行力、フットワークの軽さ、ギバーな加藤さんこれからも</a:t>
            </a:r>
            <a:br>
              <a:rPr lang="en-US" altLang="ja-JP" sz="2000" dirty="0">
                <a:latin typeface="AR丸ゴシック体M" panose="020B0609010101010101" pitchFamily="49" charset="-128"/>
                <a:ea typeface="AR丸ゴシック体M" panose="020B0609010101010101" pitchFamily="49" charset="-128"/>
              </a:rPr>
            </a:br>
            <a:r>
              <a:rPr lang="ja-JP" altLang="en-US" sz="2000" dirty="0">
                <a:latin typeface="AR丸ゴシック体M" panose="020B0609010101010101" pitchFamily="49" charset="-128"/>
                <a:ea typeface="AR丸ゴシック体M" panose="020B0609010101010101" pitchFamily="49" charset="-128"/>
              </a:rPr>
              <a:t>一緒に盛り上げていきましょう。</a:t>
            </a:r>
            <a:br>
              <a:rPr lang="en-US" altLang="ja-JP" sz="2000" dirty="0">
                <a:latin typeface="AR丸ゴシック体M" panose="020B0609010101010101" pitchFamily="49" charset="-128"/>
                <a:ea typeface="AR丸ゴシック体M" panose="020B0609010101010101" pitchFamily="49" charset="-128"/>
              </a:rPr>
            </a:br>
            <a:r>
              <a:rPr lang="ja-JP" altLang="en-US" sz="2000" dirty="0">
                <a:latin typeface="AR丸ゴシック体M" panose="020B0609010101010101" pitchFamily="49" charset="-128"/>
                <a:ea typeface="AR丸ゴシック体M" panose="020B0609010101010101" pitchFamily="49" charset="-128"/>
              </a:rPr>
              <a:t>いつもありがとうございます。</a:t>
            </a:r>
            <a:br>
              <a:rPr lang="en-US" altLang="ja-JP" sz="2000" dirty="0">
                <a:latin typeface="AR丸ゴシック体M" panose="020B0609010101010101" pitchFamily="49" charset="-128"/>
                <a:ea typeface="AR丸ゴシック体M" panose="020B0609010101010101" pitchFamily="49" charset="-128"/>
              </a:rPr>
            </a:br>
            <a:br>
              <a:rPr lang="en-US" altLang="ja-JP" sz="2000" dirty="0">
                <a:latin typeface="AR丸ゴシック体M" panose="020B0609010101010101" pitchFamily="49" charset="-128"/>
                <a:ea typeface="AR丸ゴシック体M" panose="020B0609010101010101" pitchFamily="49" charset="-128"/>
              </a:rPr>
            </a:br>
            <a:br>
              <a:rPr lang="en-US" altLang="ja-JP" sz="2000" dirty="0">
                <a:latin typeface="AR丸ゴシック体M" panose="020B0609010101010101" pitchFamily="49" charset="-128"/>
                <a:ea typeface="AR丸ゴシック体M" panose="020B0609010101010101" pitchFamily="49" charset="-128"/>
              </a:rPr>
            </a:br>
            <a:r>
              <a:rPr lang="ja-JP" altLang="en-US" sz="2000" dirty="0">
                <a:latin typeface="AR丸ゴシック体M" panose="020B0609010101010101" pitchFamily="49" charset="-128"/>
                <a:ea typeface="AR丸ゴシック体M" panose="020B0609010101010101" pitchFamily="49" charset="-128"/>
              </a:rPr>
              <a:t>　　　　　　　　　　　　　　　　　</a:t>
            </a:r>
            <a:r>
              <a:rPr lang="ja-JP" altLang="en-US" sz="3200" dirty="0">
                <a:latin typeface="AR丸ゴシック体M" panose="020B0609010101010101" pitchFamily="49" charset="-128"/>
                <a:ea typeface="AR丸ゴシック体M" panose="020B0609010101010101" pitchFamily="49" charset="-128"/>
              </a:rPr>
              <a:t>株式会社ウィルジャパン　石原徳幸　</a:t>
            </a:r>
            <a:r>
              <a:rPr lang="ja-JP" altLang="en-US" sz="2000" dirty="0">
                <a:latin typeface="AR丸ゴシック体M" panose="020B0609010101010101" pitchFamily="49" charset="-128"/>
                <a:ea typeface="AR丸ゴシック体M" panose="020B0609010101010101" pitchFamily="49" charset="-128"/>
              </a:rPr>
              <a:t>　　　　　　　　　　　　　</a:t>
            </a:r>
            <a:endParaRPr lang="ja-JP" altLang="en-US" dirty="0"/>
          </a:p>
        </p:txBody>
      </p:sp>
    </p:spTree>
    <p:extLst>
      <p:ext uri="{BB962C8B-B14F-4D97-AF65-F5344CB8AC3E}">
        <p14:creationId xmlns:p14="http://schemas.microsoft.com/office/powerpoint/2010/main" val="63761417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イオン">
  <a:themeElements>
    <a:clrScheme name="イオン">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イオン">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イオン">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37</TotalTime>
  <Words>174</Words>
  <Application>Microsoft Office PowerPoint</Application>
  <PresentationFormat>ワイド画面</PresentationFormat>
  <Paragraphs>1</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AR丸ゴシック体M</vt:lpstr>
      <vt:lpstr>Century Gothic</vt:lpstr>
      <vt:lpstr>Wingdings 3</vt:lpstr>
      <vt:lpstr>イオン</vt:lpstr>
      <vt:lpstr>　建設業専門税理士事務所　　加藤隆太様  私は建設業専門税理士事務所の加藤隆太さんを推薦します。 加藤さんはいろんな業種の方々とお仕事をしていて全国を飛び回る中で弊社が運営する 子ども食堂の宣伝やイベント企画など画期的なアイデアをいただいたりと お忙しい中一緒に活動をしていただいてます。 イベント開催の際はたくさんの方をご招待いただきそして誰よりも動き、 周りの子ども達や保護者を笑顔にする加藤さんの姿にはいつも感銘とを受けております。 子ども達にも今では加藤さんは？と言われる程人気者です。 知識と経験の豊富さ、実行力、フットワークの軽さ、ギバーな加藤さんこれからも 一緒に盛り上げていきましょう。 いつもありがとうございます。   　　　　　　　　　　　　　　　　　株式会社ウィルジャパン　石原徳幸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建設業専門税理士事務所　　加藤隆太様  私は建設業専門税理士事務所の加藤隆太さんを推薦します。 加藤さんはいろんな業種の方々とお仕事をしていて全国を飛び回る中で弊社が運営する 子ども食堂の宣伝やイベント企画など画期的なアイデアをいただいたりと お忙しい中一緒に活動をしていただいてます。 イベント開催の際はたくさんの方をご招待いただきそして誰よりも動き、 周りの子ども達や保護者を笑顔にする加藤さんの姿にはいつも感銘とを受けております。 子ども達にも今では加藤さんは？と言われる程人気者です。 知識と経験の豊富さ、実行力、フットワークの軽さ、ギバーな加藤さんこれからも 一緒に盛り上げていきましょう。 いつもありがとうございます。   　　　　　　　　　　　　　　　　　株式会社ウィルジャパン　石原徳幸</dc:title>
  <dc:creator>Noriyuki Ishihara</dc:creator>
  <cp:lastModifiedBy>Noriyuki Ishihara</cp:lastModifiedBy>
  <cp:revision>1</cp:revision>
  <dcterms:created xsi:type="dcterms:W3CDTF">2024-02-27T04:46:13Z</dcterms:created>
  <dcterms:modified xsi:type="dcterms:W3CDTF">2024-02-27T05:25:16Z</dcterms:modified>
</cp:coreProperties>
</file>