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1" r:id="rId1"/>
  </p:sldMasterIdLst>
  <p:sldIdLst>
    <p:sldId id="257" r:id="rId2"/>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83" autoAdjust="0"/>
    <p:restoredTop sz="94660"/>
  </p:normalViewPr>
  <p:slideViewPr>
    <p:cSldViewPr snapToGrid="0">
      <p:cViewPr varScale="1">
        <p:scale>
          <a:sx n="108" d="100"/>
          <a:sy n="108" d="100"/>
        </p:scale>
        <p:origin x="85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2024/3/14</a:t>
            </a:fld>
            <a:endParaRPr kumimoji="1" lang="ja-JP" altLang="en-US"/>
          </a:p>
        </p:txBody>
      </p:sp>
      <p:sp>
        <p:nvSpPr>
          <p:cNvPr id="5" name="Footer Placeholder 4"/>
          <p:cNvSpPr>
            <a:spLocks noGrp="1"/>
          </p:cNvSpPr>
          <p:nvPr>
            <p:ph type="ftr" sz="quarter" idx="11"/>
          </p:nvPr>
        </p:nvSpPr>
        <p:spPr>
          <a:xfrm>
            <a:off x="1127124" y="329307"/>
            <a:ext cx="5943668" cy="309201"/>
          </a:xfrm>
        </p:spPr>
        <p:txBody>
          <a:bodyPr/>
          <a:lstStyle/>
          <a:p>
            <a:endParaRPr kumimoji="1" lang="ja-JP" altLang="en-US"/>
          </a:p>
        </p:txBody>
      </p:sp>
      <p:sp>
        <p:nvSpPr>
          <p:cNvPr id="6" name="Slide Number Placeholder 5"/>
          <p:cNvSpPr>
            <a:spLocks noGrp="1"/>
          </p:cNvSpPr>
          <p:nvPr>
            <p:ph type="sldNum" sz="quarter" idx="12"/>
          </p:nvPr>
        </p:nvSpPr>
        <p:spPr>
          <a:xfrm>
            <a:off x="9924392" y="134930"/>
            <a:ext cx="811019" cy="503578"/>
          </a:xfrm>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91926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2024/3/14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255736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2024/3/14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173007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sz="1200"/>
            </a:lvl1pPr>
          </a:lstStyle>
          <a:p>
            <a:fld id="{B8F8725A-28AD-45F8-B362-09C8E353BCD4}" type="datetimeFigureOut">
              <a:rPr kumimoji="1" lang="ja-JP" altLang="en-US" smtClean="0"/>
              <a:t>2024/3/14</a:t>
            </a:fld>
            <a:endParaRPr kumimoji="1" lang="ja-JP" altLang="en-US"/>
          </a:p>
        </p:txBody>
      </p:sp>
      <p:sp>
        <p:nvSpPr>
          <p:cNvPr id="5" name="Footer Placeholder 4"/>
          <p:cNvSpPr>
            <a:spLocks noGrp="1"/>
          </p:cNvSpPr>
          <p:nvPr>
            <p:ph type="ftr" sz="quarter" idx="11"/>
          </p:nvPr>
        </p:nvSpPr>
        <p:spPr/>
        <p:txBody>
          <a:bodyPr/>
          <a:lstStyle>
            <a:lvl1pPr>
              <a:defRPr sz="1200"/>
            </a:lvl1p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538047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2024/3/14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029287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8F8725A-28AD-45F8-B362-09C8E353BCD4}" type="datetimeFigureOut">
              <a:rPr kumimoji="1" lang="ja-JP" altLang="en-US" smtClean="0"/>
              <a:t>2024/3/14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667063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29166" y="2974448"/>
            <a:ext cx="4645152" cy="24938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094337" y="2971669"/>
            <a:ext cx="4645152" cy="248719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F8725A-28AD-45F8-B362-09C8E353BCD4}" type="datetimeFigureOut">
              <a:rPr kumimoji="1" lang="ja-JP" altLang="en-US" smtClean="0"/>
              <a:t>2024/3/14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655433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8F8725A-28AD-45F8-B362-09C8E353BCD4}" type="datetimeFigureOut">
              <a:rPr kumimoji="1" lang="ja-JP" altLang="en-US" smtClean="0"/>
              <a:t>2024/3/14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87130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F8725A-28AD-45F8-B362-09C8E353BCD4}" type="datetimeFigureOut">
              <a:rPr kumimoji="1" lang="ja-JP" altLang="en-US" smtClean="0"/>
              <a:t>2024/3/14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spTree>
    <p:extLst>
      <p:ext uri="{BB962C8B-B14F-4D97-AF65-F5344CB8AC3E}">
        <p14:creationId xmlns:p14="http://schemas.microsoft.com/office/powerpoint/2010/main" val="2392717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F8725A-28AD-45F8-B362-09C8E353BCD4}" type="datetimeFigureOut">
              <a:rPr kumimoji="1" lang="ja-JP" altLang="en-US" smtClean="0"/>
              <a:t>2024/3/14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14461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B8F8725A-28AD-45F8-B362-09C8E353BCD4}" type="datetimeFigureOut">
              <a:rPr kumimoji="1" lang="ja-JP" altLang="en-US" smtClean="0"/>
              <a:t>2024/3/14</a:t>
            </a:fld>
            <a:endParaRPr kumimoji="1" lang="ja-JP" altLang="en-US"/>
          </a:p>
        </p:txBody>
      </p:sp>
      <p:sp>
        <p:nvSpPr>
          <p:cNvPr id="6" name="Footer Placeholder 5"/>
          <p:cNvSpPr>
            <a:spLocks noGrp="1"/>
          </p:cNvSpPr>
          <p:nvPr>
            <p:ph type="ftr" sz="quarter" idx="11"/>
          </p:nvPr>
        </p:nvSpPr>
        <p:spPr>
          <a:xfrm>
            <a:off x="1125300" y="318640"/>
            <a:ext cx="4877818" cy="320931"/>
          </a:xfrm>
        </p:spPr>
        <p:txBody>
          <a:bodyPr/>
          <a:lstStyle/>
          <a:p>
            <a:endParaRPr kumimoji="1" lang="ja-JP" altLang="en-US"/>
          </a:p>
        </p:txBody>
      </p:sp>
      <p:sp>
        <p:nvSpPr>
          <p:cNvPr id="7" name="Slide Number Placeholder 6"/>
          <p:cNvSpPr>
            <a:spLocks noGrp="1"/>
          </p:cNvSpPr>
          <p:nvPr>
            <p:ph type="sldNum" sz="quarter" idx="12"/>
          </p:nvPr>
        </p:nvSpPr>
        <p:spPr>
          <a:xfrm>
            <a:off x="6176794" y="137408"/>
            <a:ext cx="811019" cy="503578"/>
          </a:xfrm>
        </p:spPr>
        <p:txBody>
          <a:bodyPr/>
          <a:lstStyle/>
          <a:p>
            <a:fld id="{F8D8928E-AA9A-4D89-BC1F-A2C05AB4BD92}" type="slidenum">
              <a:rPr kumimoji="1" lang="ja-JP" altLang="en-US" smtClean="0"/>
              <a:t>‹#›</a:t>
            </a:fld>
            <a:endParaRPr kumimoji="1" lang="ja-JP" altLang="en-US"/>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26120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8F8725A-28AD-45F8-B362-09C8E353BCD4}" type="datetimeFigureOut">
              <a:rPr kumimoji="1" lang="ja-JP" altLang="en-US" smtClean="0"/>
              <a:t>2024/3/14</a:t>
            </a:fld>
            <a:endParaRPr kumimoji="1" lang="ja-JP" altLang="en-US"/>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F8D8928E-AA9A-4D89-BC1F-A2C05AB4BD92}" type="slidenum">
              <a:rPr kumimoji="1" lang="ja-JP" altLang="en-US" smtClean="0"/>
              <a:t>‹#›</a:t>
            </a:fld>
            <a:endParaRPr kumimoji="1" lang="ja-JP" altLang="en-US"/>
          </a:p>
        </p:txBody>
      </p:sp>
    </p:spTree>
    <p:extLst>
      <p:ext uri="{BB962C8B-B14F-4D97-AF65-F5344CB8AC3E}">
        <p14:creationId xmlns:p14="http://schemas.microsoft.com/office/powerpoint/2010/main" val="11613600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defTabSz="914400" rtl="0" eaLnBrk="1" latinLnBrk="0" hangingPunct="1">
        <a:lnSpc>
          <a:spcPct val="90000"/>
        </a:lnSpc>
        <a:spcBef>
          <a:spcPct val="0"/>
        </a:spcBef>
        <a:buNone/>
        <a:defRPr kumimoji="1"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7782363" y="5121975"/>
            <a:ext cx="3549379" cy="738664"/>
          </a:xfrm>
          <a:prstGeom prst="rect">
            <a:avLst/>
          </a:prstGeom>
          <a:noFill/>
        </p:spPr>
        <p:txBody>
          <a:bodyPr wrap="square">
            <a:spAutoFit/>
          </a:bodyPr>
          <a:lstStyle/>
          <a:p>
            <a:pPr algn="r"/>
            <a:r>
              <a:rPr lang="ja-JP" altLang="en-US" sz="1400" dirty="0">
                <a:latin typeface="メイリオ" panose="020B0604030504040204" pitchFamily="50" charset="-128"/>
                <a:ea typeface="メイリオ" panose="020B0604030504040204" pitchFamily="50" charset="-128"/>
              </a:rPr>
              <a:t>令和</a:t>
            </a:r>
            <a:r>
              <a:rPr lang="en-US" altLang="ja-JP" sz="1400" dirty="0">
                <a:latin typeface="メイリオ" panose="020B0604030504040204" pitchFamily="50" charset="-128"/>
                <a:ea typeface="メイリオ" panose="020B0604030504040204" pitchFamily="50" charset="-128"/>
              </a:rPr>
              <a:t>6</a:t>
            </a:r>
            <a:r>
              <a:rPr lang="ja-JP" altLang="en-US" sz="1400" dirty="0">
                <a:latin typeface="メイリオ" panose="020B0604030504040204" pitchFamily="50" charset="-128"/>
                <a:ea typeface="メイリオ" panose="020B0604030504040204" pitchFamily="50" charset="-128"/>
              </a:rPr>
              <a:t>年</a:t>
            </a:r>
            <a:r>
              <a:rPr lang="en-US" altLang="ja-JP" sz="1400" dirty="0">
                <a:latin typeface="メイリオ" panose="020B0604030504040204" pitchFamily="50" charset="-128"/>
                <a:ea typeface="メイリオ" panose="020B0604030504040204" pitchFamily="50" charset="-128"/>
              </a:rPr>
              <a:t>3</a:t>
            </a:r>
            <a:r>
              <a:rPr lang="ja-JP" altLang="en-US" sz="1400" dirty="0">
                <a:latin typeface="メイリオ" panose="020B0604030504040204" pitchFamily="50" charset="-128"/>
                <a:ea typeface="メイリオ" panose="020B0604030504040204" pitchFamily="50" charset="-128"/>
              </a:rPr>
              <a:t>月</a:t>
            </a:r>
            <a:r>
              <a:rPr lang="en-US" altLang="ja-JP" sz="1400" dirty="0">
                <a:latin typeface="メイリオ" panose="020B0604030504040204" pitchFamily="50" charset="-128"/>
                <a:ea typeface="メイリオ" panose="020B0604030504040204" pitchFamily="50" charset="-128"/>
              </a:rPr>
              <a:t>15</a:t>
            </a:r>
            <a:r>
              <a:rPr lang="ja-JP" altLang="en-US" sz="1400" dirty="0">
                <a:latin typeface="メイリオ" panose="020B0604030504040204" pitchFamily="50" charset="-128"/>
                <a:ea typeface="メイリオ" panose="020B0604030504040204" pitchFamily="50" charset="-128"/>
              </a:rPr>
              <a:t>日　</a:t>
            </a:r>
            <a:endParaRPr lang="en-US" altLang="ja-JP" sz="1400" dirty="0">
              <a:latin typeface="メイリオ" panose="020B0604030504040204" pitchFamily="50" charset="-128"/>
              <a:ea typeface="メイリオ" panose="020B0604030504040204" pitchFamily="50" charset="-128"/>
            </a:endParaRPr>
          </a:p>
          <a:p>
            <a:pPr algn="r"/>
            <a:r>
              <a:rPr lang="ja-JP" altLang="en-US" sz="1400" dirty="0">
                <a:latin typeface="メイリオ" panose="020B0604030504040204" pitchFamily="50" charset="-128"/>
                <a:ea typeface="メイリオ" panose="020B0604030504040204" pitchFamily="50" charset="-128"/>
              </a:rPr>
              <a:t>アクサ生命保険株式会社　</a:t>
            </a:r>
            <a:endParaRPr lang="en-US" altLang="ja-JP" sz="1400" dirty="0">
              <a:latin typeface="メイリオ" panose="020B0604030504040204" pitchFamily="50" charset="-128"/>
              <a:ea typeface="メイリオ" panose="020B0604030504040204" pitchFamily="50" charset="-128"/>
            </a:endParaRPr>
          </a:p>
          <a:p>
            <a:pPr algn="r"/>
            <a:r>
              <a:rPr lang="ja-JP" altLang="en-US" sz="1400" dirty="0">
                <a:latin typeface="メイリオ" panose="020B0604030504040204" pitchFamily="50" charset="-128"/>
                <a:ea typeface="メイリオ" panose="020B0604030504040204" pitchFamily="50" charset="-128"/>
              </a:rPr>
              <a:t>奥原 幹雄</a:t>
            </a:r>
          </a:p>
        </p:txBody>
      </p:sp>
      <p:sp>
        <p:nvSpPr>
          <p:cNvPr id="12" name="字幕 4"/>
          <p:cNvSpPr>
            <a:spLocks noGrp="1"/>
          </p:cNvSpPr>
          <p:nvPr>
            <p:ph type="subTitle" idx="1"/>
          </p:nvPr>
        </p:nvSpPr>
        <p:spPr>
          <a:xfrm>
            <a:off x="1065320" y="894147"/>
            <a:ext cx="10582183" cy="4610008"/>
          </a:xfrm>
        </p:spPr>
        <p:txBody>
          <a:bodyPr>
            <a:normAutofit fontScale="97500"/>
          </a:bodyPr>
          <a:lstStyle/>
          <a:p>
            <a:r>
              <a:rPr lang="ja-JP" altLang="en-US" sz="2400" b="1" dirty="0">
                <a:latin typeface="メイリオ" panose="020B0604030504040204" pitchFamily="50" charset="-128"/>
                <a:ea typeface="メイリオ" panose="020B0604030504040204" pitchFamily="50" charset="-128"/>
              </a:rPr>
              <a:t>株式会社コンダクター 斎藤　和貴　様</a:t>
            </a:r>
          </a:p>
          <a:p>
            <a:pPr algn="l"/>
            <a:r>
              <a:rPr lang="ja-JP" altLang="en-US" sz="200" dirty="0">
                <a:effectLst/>
                <a:latin typeface="メイリオ" panose="020B0604030504040204" pitchFamily="50" charset="-128"/>
                <a:ea typeface="メイリオ" panose="020B0604030504040204" pitchFamily="50" charset="-128"/>
              </a:rPr>
              <a:t>　　</a:t>
            </a:r>
            <a:endParaRPr lang="en-US" altLang="ja-JP" sz="200" dirty="0">
              <a:effectLst/>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　私が親しくお付き合いさせて頂いている企業様で、気仙沼市の飲食施設の指定管理を獲得され、</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en-US" altLang="ja-JP" sz="1600" dirty="0">
                <a:latin typeface="メイリオ" panose="020B0604030504040204" pitchFamily="50" charset="-128"/>
                <a:ea typeface="メイリオ" panose="020B0604030504040204" pitchFamily="50" charset="-128"/>
              </a:rPr>
              <a:t>2024</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4</a:t>
            </a:r>
            <a:r>
              <a:rPr lang="ja-JP" altLang="en-US" sz="1600" dirty="0">
                <a:latin typeface="メイリオ" panose="020B0604030504040204" pitchFamily="50" charset="-128"/>
                <a:ea typeface="メイリオ" panose="020B0604030504040204" pitchFamily="50" charset="-128"/>
              </a:rPr>
              <a:t>月から飲食店の経営をスタートし、さらに隣接する広場や駐車場等のスペースを活用して</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地域おこしに繋がるようなイベントを定期的に開催していく計画があり、その社長から</a:t>
            </a:r>
            <a:r>
              <a:rPr lang="en-US" altLang="ja-JP" sz="1600" dirty="0">
                <a:latin typeface="メイリオ" panose="020B0604030504040204" pitchFamily="50" charset="-128"/>
                <a:ea typeface="メイリオ" panose="020B0604030504040204" pitchFamily="50" charset="-128"/>
              </a:rPr>
              <a:t>WEB</a:t>
            </a:r>
            <a:r>
              <a:rPr lang="ja-JP" altLang="en-US" sz="1600" dirty="0">
                <a:latin typeface="メイリオ" panose="020B0604030504040204" pitchFamily="50" charset="-128"/>
                <a:ea typeface="メイリオ" panose="020B0604030504040204" pitchFamily="50" charset="-128"/>
              </a:rPr>
              <a:t>制作や</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en-US" altLang="ja-JP" sz="1600" dirty="0">
                <a:latin typeface="メイリオ" panose="020B0604030504040204" pitchFamily="50" charset="-128"/>
                <a:ea typeface="メイリオ" panose="020B0604030504040204" pitchFamily="50" charset="-128"/>
              </a:rPr>
              <a:t>WEB</a:t>
            </a:r>
            <a:r>
              <a:rPr lang="ja-JP" altLang="en-US" sz="1600" dirty="0">
                <a:latin typeface="メイリオ" panose="020B0604030504040204" pitchFamily="50" charset="-128"/>
                <a:ea typeface="メイリオ" panose="020B0604030504040204" pitchFamily="50" charset="-128"/>
              </a:rPr>
              <a:t>での集客、クラファン等に詳しい方を紹介して欲しいという相談を受けていました。</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　早速、</a:t>
            </a:r>
            <a:r>
              <a:rPr lang="en-US" altLang="ja-JP" sz="1600" dirty="0">
                <a:latin typeface="メイリオ" panose="020B0604030504040204" pitchFamily="50" charset="-128"/>
                <a:ea typeface="メイリオ" panose="020B0604030504040204" pitchFamily="50" charset="-128"/>
              </a:rPr>
              <a:t>WEB</a:t>
            </a:r>
            <a:r>
              <a:rPr lang="ja-JP" altLang="en-US" sz="1600" dirty="0">
                <a:latin typeface="メイリオ" panose="020B0604030504040204" pitchFamily="50" charset="-128"/>
                <a:ea typeface="メイリオ" panose="020B0604030504040204" pitchFamily="50" charset="-128"/>
              </a:rPr>
              <a:t>制作に長けていて距離的にも近い秋田の斎藤さんにご相談させて頂き、</a:t>
            </a:r>
            <a:r>
              <a:rPr lang="en-US" altLang="ja-JP" sz="1600" dirty="0">
                <a:latin typeface="メイリオ" panose="020B0604030504040204" pitchFamily="50" charset="-128"/>
                <a:ea typeface="メイリオ" panose="020B0604030504040204" pitchFamily="50" charset="-128"/>
              </a:rPr>
              <a:t>ZOOM</a:t>
            </a:r>
            <a:r>
              <a:rPr lang="ja-JP" altLang="en-US" sz="1600" dirty="0">
                <a:latin typeface="メイリオ" panose="020B0604030504040204" pitchFamily="50" charset="-128"/>
                <a:ea typeface="メイリオ" panose="020B0604030504040204" pitchFamily="50" charset="-128"/>
              </a:rPr>
              <a:t>面談を設定し、</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お繋ぎさせて頂きました。</a:t>
            </a:r>
            <a:r>
              <a:rPr lang="en-US" altLang="ja-JP" sz="1600" dirty="0">
                <a:latin typeface="メイリオ" panose="020B0604030504040204" pitchFamily="50" charset="-128"/>
                <a:ea typeface="メイリオ" panose="020B0604030504040204" pitchFamily="50" charset="-128"/>
              </a:rPr>
              <a:t>ZOOM</a:t>
            </a:r>
            <a:r>
              <a:rPr lang="ja-JP" altLang="en-US" sz="1600" dirty="0">
                <a:latin typeface="メイリオ" panose="020B0604030504040204" pitchFamily="50" charset="-128"/>
                <a:ea typeface="メイリオ" panose="020B0604030504040204" pitchFamily="50" charset="-128"/>
              </a:rPr>
              <a:t>面談では、社長の想いや今後の課題などをしっかりヒアリングしていただき、</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今後のイベントや飲食店の運営費に必要となる</a:t>
            </a:r>
            <a:r>
              <a:rPr lang="en-US" altLang="ja-JP" sz="1600" dirty="0">
                <a:latin typeface="メイリオ" panose="020B0604030504040204" pitchFamily="50" charset="-128"/>
                <a:ea typeface="メイリオ" panose="020B0604030504040204" pitchFamily="50" charset="-128"/>
              </a:rPr>
              <a:t>WEB</a:t>
            </a:r>
            <a:r>
              <a:rPr lang="ja-JP" altLang="en-US" sz="1600" dirty="0">
                <a:latin typeface="メイリオ" panose="020B0604030504040204" pitchFamily="50" charset="-128"/>
                <a:ea typeface="メイリオ" panose="020B0604030504040204" pitchFamily="50" charset="-128"/>
              </a:rPr>
              <a:t>機能など、幅広い視点からアドバイスを頂くことができ、</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社長も満足しておりました。今後は実際にプロジェクトが進行していくにあたり、斎藤さんの存在はとても</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頼りになると確信しております。今後とも宜しくお願いいたします。</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ここに、株式会社コンダクター 斎藤和貴 様を推薦させていただきます。</a:t>
            </a:r>
            <a:endParaRPr lang="en-US" altLang="ja-JP" dirty="0">
              <a:latin typeface="メイリオ" panose="020B0604030504040204" pitchFamily="50" charset="-128"/>
              <a:ea typeface="メイリオ" panose="020B0604030504040204" pitchFamily="50" charset="-128"/>
            </a:endParaRPr>
          </a:p>
        </p:txBody>
      </p:sp>
    </p:spTree>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ギャラリー">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529</TotalTime>
  <Words>238</Words>
  <Application>Microsoft Office PowerPoint</Application>
  <PresentationFormat>ワイド画面</PresentationFormat>
  <Paragraphs>15</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Century Gothic</vt:lpstr>
      <vt:lpstr>ギャラリー</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kakky</dc:creator>
  <cp:lastModifiedBy>幹雄 奥原</cp:lastModifiedBy>
  <cp:revision>19</cp:revision>
  <dcterms:created xsi:type="dcterms:W3CDTF">2022-07-27T03:23:14Z</dcterms:created>
  <dcterms:modified xsi:type="dcterms:W3CDTF">2024-03-14T15:10:41Z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1041-10.8.2.6704</vt:lpwstr>
  </property>
</Properties>
</file>