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形 4" descr="464d3b8f73a85eded0afc5c58aaae8c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00" y="-635"/>
            <a:ext cx="11990705" cy="6859270"/>
          </a:xfrm>
          <a:prstGeom prst="rect">
            <a:avLst/>
          </a:prstGeom>
        </p:spPr>
      </p:pic>
      <p:sp>
        <p:nvSpPr>
          <p:cNvPr id="14" name="テキスト ボックス 13"/>
          <p:cNvSpPr txBox="1"/>
          <p:nvPr/>
        </p:nvSpPr>
        <p:spPr>
          <a:xfrm>
            <a:off x="3169234" y="5605585"/>
            <a:ext cx="7421418" cy="10147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2000" b="1" dirty="0"/>
              <a:t>令和　</a:t>
            </a:r>
            <a:r>
              <a:rPr lang="en-US" altLang="ja-JP" sz="2000" b="1" dirty="0"/>
              <a:t>6</a:t>
            </a:r>
            <a:r>
              <a:rPr lang="ja-JP" altLang="en-US" sz="2000" b="1" dirty="0"/>
              <a:t>年</a:t>
            </a:r>
            <a:r>
              <a:rPr lang="en-US" altLang="ja-JP" sz="2000" b="1" dirty="0"/>
              <a:t>3</a:t>
            </a:r>
            <a:r>
              <a:rPr lang="ja-JP" altLang="en-US" sz="2000" b="1" dirty="0"/>
              <a:t>月</a:t>
            </a:r>
            <a:r>
              <a:rPr lang="en-US" altLang="ja-JP" sz="2000" b="1" dirty="0"/>
              <a:t>18</a:t>
            </a:r>
            <a:r>
              <a:rPr lang="ja-JP" altLang="en-US" sz="2000" b="1" dirty="0"/>
              <a:t>日　</a:t>
            </a:r>
            <a:endParaRPr lang="en-US" altLang="ja-JP" sz="2000" b="1" dirty="0"/>
          </a:p>
          <a:p>
            <a:pPr algn="r"/>
            <a:endParaRPr lang="en-US" altLang="ja-JP" sz="2000" b="1" dirty="0"/>
          </a:p>
          <a:p>
            <a:pPr algn="r"/>
            <a:r>
              <a:rPr lang="en-US" altLang="ja-JP" sz="2000" b="1" dirty="0"/>
              <a:t>KAKKY’s BAR</a:t>
            </a:r>
            <a:r>
              <a:rPr lang="ja-JP" altLang="en-US" sz="2000" b="1" dirty="0"/>
              <a:t>　柿木将志</a:t>
            </a:r>
            <a:endParaRPr lang="ja-JP" altLang="en-US" sz="2000" b="1" dirty="0"/>
          </a:p>
        </p:txBody>
      </p:sp>
      <p:sp>
        <p:nvSpPr>
          <p:cNvPr id="12" name="字幕 4"/>
          <p:cNvSpPr>
            <a:spLocks noGrp="1"/>
          </p:cNvSpPr>
          <p:nvPr>
            <p:ph type="subTitle" idx="1"/>
          </p:nvPr>
        </p:nvSpPr>
        <p:spPr>
          <a:xfrm>
            <a:off x="1156335" y="1421130"/>
            <a:ext cx="10700385" cy="4211955"/>
          </a:xfrm>
          <a:solidFill>
            <a:schemeClr val="bg1">
              <a:lumMod val="95000"/>
              <a:alpha val="5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ja-JP" altLang="en-US" sz="2800" b="1" dirty="0">
                <a:sym typeface="+mn-ea"/>
              </a:rPr>
              <a:t>株式会社アイエルシー　今西 俊明</a:t>
            </a:r>
            <a:r>
              <a:rPr lang="ja-JP" altLang="en-US" sz="2800" b="1" dirty="0"/>
              <a:t>　様</a:t>
            </a:r>
            <a:endParaRPr lang="ja-JP" altLang="en-US" sz="2800" b="1" dirty="0"/>
          </a:p>
          <a:p>
            <a:pPr algn="l"/>
            <a:endParaRPr lang="en-US" altLang="ja-JP" sz="1600" b="1" dirty="0"/>
          </a:p>
          <a:p>
            <a:pPr algn="l"/>
            <a:r>
              <a:rPr lang="ja-JP" altLang="en-US" sz="1800" b="1" dirty="0">
                <a:sym typeface="+mn-ea"/>
              </a:rPr>
              <a:t>株式会社アイエルシーの今西 俊明さんを推薦致します。</a:t>
            </a:r>
            <a:endParaRPr lang="ja-JP" altLang="en-US" sz="1800" b="1" dirty="0">
              <a:sym typeface="+mn-ea"/>
            </a:endParaRPr>
          </a:p>
          <a:p>
            <a:pPr algn="l"/>
            <a:r>
              <a:rPr lang="ja-JP" altLang="en-US" sz="1800" b="1" dirty="0">
                <a:sym typeface="+mn-ea"/>
              </a:rPr>
              <a:t>名刺作成や新しく立ち上げたファボローネのプロジェクトで、</a:t>
            </a:r>
            <a:endParaRPr lang="ja-JP" altLang="en-US" sz="1800" b="1" dirty="0">
              <a:sym typeface="+mn-ea"/>
            </a:endParaRPr>
          </a:p>
          <a:p>
            <a:pPr algn="l"/>
            <a:r>
              <a:rPr lang="ja-JP" altLang="en-US" sz="1800" b="1" dirty="0">
                <a:sym typeface="+mn-ea"/>
              </a:rPr>
              <a:t>今西さんにはいつも大変お世話になっております。</a:t>
            </a:r>
            <a:endParaRPr lang="ja-JP" altLang="en-US" sz="1800" b="1" dirty="0">
              <a:sym typeface="+mn-ea"/>
            </a:endParaRPr>
          </a:p>
          <a:p>
            <a:pPr algn="l"/>
            <a:r>
              <a:rPr lang="ja-JP" altLang="en-US" sz="1800" b="1" dirty="0">
                <a:sym typeface="+mn-ea"/>
              </a:rPr>
              <a:t>急な依頼や細かな要望にも関わらず、今西さんは常に迅速かつ丁寧に対応してくださり、</a:t>
            </a:r>
            <a:endParaRPr lang="ja-JP" altLang="en-US" sz="1800" b="1" dirty="0">
              <a:sym typeface="+mn-ea"/>
            </a:endParaRPr>
          </a:p>
          <a:p>
            <a:pPr algn="l"/>
            <a:r>
              <a:rPr lang="ja-JP" altLang="en-US" sz="1800" b="1" dirty="0">
                <a:sym typeface="+mn-ea"/>
              </a:rPr>
              <a:t>そのプロフェッショナルな対応には、いつも感謝しております</a:t>
            </a:r>
            <a:r>
              <a:rPr lang="ja-JP" altLang="en-US" sz="1800" b="1" dirty="0">
                <a:sym typeface="+mn-ea"/>
              </a:rPr>
              <a:t>。</a:t>
            </a:r>
            <a:endParaRPr lang="ja-JP" altLang="en-US" sz="1800" b="1" dirty="0">
              <a:sym typeface="+mn-ea"/>
            </a:endParaRPr>
          </a:p>
          <a:p>
            <a:pPr algn="l"/>
            <a:r>
              <a:rPr lang="ja-JP" altLang="en-US" sz="1800" b="1" dirty="0">
                <a:sym typeface="+mn-ea"/>
              </a:rPr>
              <a:t>特に、ファボローネ作成に関しては、2週間と限られた</a:t>
            </a:r>
            <a:r>
              <a:rPr lang="ja-JP" altLang="en-US" sz="1800" b="1" dirty="0">
                <a:sym typeface="+mn-ea"/>
              </a:rPr>
              <a:t>期間内で緻密なヒアリングを実施し、</a:t>
            </a:r>
            <a:endParaRPr lang="ja-JP" altLang="en-US" sz="1800" b="1" dirty="0">
              <a:sym typeface="+mn-ea"/>
            </a:endParaRPr>
          </a:p>
          <a:p>
            <a:pPr algn="l"/>
            <a:r>
              <a:rPr lang="ja-JP" altLang="en-US" sz="1800" b="1" dirty="0">
                <a:sym typeface="+mn-ea"/>
              </a:rPr>
              <a:t>わずか2日でその構想を形にしてくださいました。そのスピード感と質の高さは、他の追随を許さないレベルです。このようなサービスを提供されている今西さんを心から推薦致します。</a:t>
            </a:r>
            <a:endParaRPr lang="ja-JP" altLang="en-US" sz="1800" b="1" dirty="0">
              <a:sym typeface="+mn-ea"/>
            </a:endParaRPr>
          </a:p>
        </p:txBody>
      </p:sp>
      <p:pic>
        <p:nvPicPr>
          <p:cNvPr id="3" name="図形 2" descr="KAKKY’s BAR写真２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5475" y="5577205"/>
            <a:ext cx="1071245" cy="1071245"/>
          </a:xfrm>
          <a:prstGeom prst="rect">
            <a:avLst/>
          </a:prstGeom>
        </p:spPr>
      </p:pic>
      <p:pic>
        <p:nvPicPr>
          <p:cNvPr id="2" name="図形 1" descr="IMG_088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5835" y="501650"/>
            <a:ext cx="1897380" cy="36715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317</Words>
  <Application>WPS Presentation</Application>
  <PresentationFormat>宽屏</PresentationFormat>
  <Paragraphs>14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ＭＳ Ｐゴシック</vt:lpstr>
      <vt:lpstr>Wingdings</vt:lpstr>
      <vt:lpstr>ＭＳ Ｐゴシック</vt:lpstr>
      <vt:lpstr>Arial Unicode MS</vt:lpstr>
      <vt:lpstr>Calibri Light</vt:lpstr>
      <vt:lpstr>Calibri</vt:lpstr>
      <vt:lpstr>Microsoft YaHei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kakky</dc:creator>
  <cp:lastModifiedBy>kakky</cp:lastModifiedBy>
  <cp:revision>2</cp:revision>
  <dcterms:created xsi:type="dcterms:W3CDTF">2024-03-19T00:39:49Z</dcterms:created>
  <dcterms:modified xsi:type="dcterms:W3CDTF">2024-03-19T01:47:49Z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1041-10.8.2.6704</vt:lpwstr>
  </property>
</Properties>
</file>