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形 4" descr="464d3b8f73a85eded0afc5c58aaae8c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8900" y="-635"/>
            <a:ext cx="11990705" cy="6859270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3203524" y="5633525"/>
            <a:ext cx="7421418" cy="1014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ja-JP" altLang="en-US" sz="2000" b="1" dirty="0"/>
              <a:t>令和　</a:t>
            </a:r>
            <a:r>
              <a:rPr lang="en-US" altLang="ja-JP" sz="2000" b="1" dirty="0"/>
              <a:t>6</a:t>
            </a:r>
            <a:r>
              <a:rPr lang="ja-JP" altLang="en-US" sz="2000" b="1" dirty="0"/>
              <a:t>年</a:t>
            </a:r>
            <a:r>
              <a:rPr lang="en-US" altLang="ja-JP" sz="2000" b="1" dirty="0"/>
              <a:t>3</a:t>
            </a:r>
            <a:r>
              <a:rPr lang="ja-JP" altLang="en-US" sz="2000" b="1" dirty="0"/>
              <a:t>月</a:t>
            </a:r>
            <a:r>
              <a:rPr lang="en-US" altLang="ja-JP" sz="2000" b="1" dirty="0"/>
              <a:t>18</a:t>
            </a:r>
            <a:r>
              <a:rPr lang="ja-JP" altLang="en-US" sz="2000" b="1" dirty="0"/>
              <a:t>日　</a:t>
            </a:r>
            <a:endParaRPr lang="en-US" altLang="ja-JP" sz="2000" b="1" dirty="0"/>
          </a:p>
          <a:p>
            <a:pPr algn="r"/>
            <a:endParaRPr lang="en-US" altLang="ja-JP" sz="2000" b="1" dirty="0"/>
          </a:p>
          <a:p>
            <a:pPr algn="r"/>
            <a:r>
              <a:rPr lang="en-US" altLang="ja-JP" sz="2000" b="1" dirty="0"/>
              <a:t>KAKKY’s BAR</a:t>
            </a:r>
            <a:r>
              <a:rPr lang="ja-JP" altLang="en-US" sz="2000" b="1" dirty="0"/>
              <a:t>　柿木将志</a:t>
            </a:r>
            <a:endParaRPr lang="ja-JP" altLang="en-US" sz="2000" b="1" dirty="0"/>
          </a:p>
        </p:txBody>
      </p:sp>
      <p:sp>
        <p:nvSpPr>
          <p:cNvPr id="12" name="字幕 4"/>
          <p:cNvSpPr>
            <a:spLocks noGrp="1"/>
          </p:cNvSpPr>
          <p:nvPr>
            <p:ph type="subTitle" idx="1"/>
          </p:nvPr>
        </p:nvSpPr>
        <p:spPr>
          <a:xfrm>
            <a:off x="1156335" y="1698625"/>
            <a:ext cx="10700385" cy="4211955"/>
          </a:xfrm>
          <a:solidFill>
            <a:schemeClr val="bg1">
              <a:lumMod val="95000"/>
              <a:alpha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ja-JP" altLang="en-US" sz="2800" b="1" dirty="0">
                <a:sym typeface="+mn-ea"/>
              </a:rPr>
              <a:t>株式会社サンクスup　松山将三郎</a:t>
            </a:r>
            <a:r>
              <a:rPr lang="ja-JP" altLang="en-US" sz="2800" b="1" dirty="0"/>
              <a:t>　様</a:t>
            </a:r>
            <a:endParaRPr lang="ja-JP" altLang="en-US" sz="2800" b="1" dirty="0"/>
          </a:p>
          <a:p>
            <a:pPr algn="l"/>
            <a:endParaRPr lang="en-US" altLang="ja-JP" sz="1600" b="1" dirty="0"/>
          </a:p>
          <a:p>
            <a:pPr algn="l"/>
            <a:r>
              <a:rPr lang="ja-JP" altLang="en-US" sz="1800" b="1" dirty="0">
                <a:sym typeface="+mn-ea"/>
              </a:rPr>
              <a:t>株式会社サンクスupの松山将三郎さんを推薦致します。</a:t>
            </a:r>
            <a:endParaRPr lang="ja-JP" altLang="en-US" sz="1800" b="1" dirty="0">
              <a:sym typeface="+mn-ea"/>
            </a:endParaRPr>
          </a:p>
          <a:p>
            <a:pPr algn="l"/>
            <a:r>
              <a:rPr lang="ja-JP" altLang="en-US" sz="1800" b="1" dirty="0">
                <a:sym typeface="+mn-ea"/>
              </a:rPr>
              <a:t>松山さんの提供するチャットGP</a:t>
            </a:r>
            <a:r>
              <a:rPr lang="en-US" altLang="ja-JP" sz="1800" b="1" dirty="0">
                <a:sym typeface="+mn-ea"/>
              </a:rPr>
              <a:t>T</a:t>
            </a:r>
            <a:r>
              <a:rPr lang="ja-JP" altLang="en-US" sz="1800" b="1" dirty="0">
                <a:sym typeface="+mn-ea"/>
              </a:rPr>
              <a:t>やマンダラチャートを使った目標管理ツールは、</a:t>
            </a:r>
            <a:endParaRPr lang="ja-JP" altLang="en-US" sz="1800" b="1" dirty="0">
              <a:sym typeface="+mn-ea"/>
            </a:endParaRPr>
          </a:p>
          <a:p>
            <a:pPr algn="l"/>
            <a:r>
              <a:rPr lang="ja-JP" altLang="en-US" sz="1800" b="1" dirty="0">
                <a:sym typeface="+mn-ea"/>
              </a:rPr>
              <a:t>私のBAR運営に革新的な変化をもたらしました。特に、松山さんに作っていただいたAIカクテル診断は、</a:t>
            </a:r>
            <a:endParaRPr lang="ja-JP" altLang="en-US" sz="1800" b="1" dirty="0">
              <a:sym typeface="+mn-ea"/>
            </a:endParaRPr>
          </a:p>
          <a:p>
            <a:pPr algn="l"/>
            <a:r>
              <a:rPr lang="ja-JP" altLang="en-US" sz="1800" b="1" dirty="0">
                <a:sym typeface="+mn-ea"/>
              </a:rPr>
              <a:t>お客様に大変好評で、来店の際の話題となっています。お客様一人ひとりの好みやイメージに合わせたカクテルの提案や、それに合わせた絵を描いてくれ、まさに近未来の</a:t>
            </a:r>
            <a:r>
              <a:rPr lang="en-US" altLang="ja-JP" sz="1800" b="1" dirty="0">
                <a:sym typeface="+mn-ea"/>
              </a:rPr>
              <a:t>BAR</a:t>
            </a:r>
            <a:r>
              <a:rPr lang="ja-JP" altLang="en-US" sz="1800" b="1" dirty="0">
                <a:sym typeface="+mn-ea"/>
              </a:rPr>
              <a:t>の姿になっています</a:t>
            </a:r>
            <a:r>
              <a:rPr lang="ja-JP" altLang="en-US" sz="1800" b="1" dirty="0">
                <a:sym typeface="+mn-ea"/>
              </a:rPr>
              <a:t>。</a:t>
            </a:r>
            <a:endParaRPr lang="ja-JP" altLang="en-US" sz="1800" b="1" dirty="0">
              <a:sym typeface="+mn-ea"/>
            </a:endParaRPr>
          </a:p>
          <a:p>
            <a:pPr algn="l"/>
            <a:r>
              <a:rPr lang="ja-JP" altLang="en-US" sz="1800" b="1" dirty="0">
                <a:sym typeface="+mn-ea"/>
              </a:rPr>
              <a:t>さらに、私が忙しい時、</a:t>
            </a:r>
            <a:r>
              <a:rPr lang="en-US" altLang="ja-JP" sz="1800" b="1" dirty="0">
                <a:sym typeface="+mn-ea"/>
              </a:rPr>
              <a:t>AI</a:t>
            </a:r>
            <a:r>
              <a:rPr lang="ja-JP" altLang="en-US" sz="1800" b="1" dirty="0">
                <a:sym typeface="+mn-ea"/>
              </a:rPr>
              <a:t>が対応してくれるので</a:t>
            </a:r>
            <a:r>
              <a:rPr lang="ja-JP" altLang="en-US" sz="1800" b="1" dirty="0">
                <a:sym typeface="+mn-ea"/>
              </a:rPr>
              <a:t>、スムーズに業務を進めることができ、お客様満足度の向上はもちろんのこと、人材不足にも対応できるようになりました。</a:t>
            </a:r>
            <a:endParaRPr lang="ja-JP" altLang="en-US" sz="1800" b="1" dirty="0">
              <a:sym typeface="+mn-ea"/>
            </a:endParaRPr>
          </a:p>
          <a:p>
            <a:pPr algn="l"/>
            <a:r>
              <a:rPr lang="ja-JP" altLang="en-US" sz="1800" b="1" dirty="0">
                <a:sym typeface="+mn-ea"/>
              </a:rPr>
              <a:t>松山さんが提供されるこのような革新的なサービスを、心から推薦致します。</a:t>
            </a:r>
            <a:endParaRPr lang="ja-JP" altLang="en-US" sz="1800" b="1" dirty="0">
              <a:sym typeface="+mn-ea"/>
            </a:endParaRPr>
          </a:p>
        </p:txBody>
      </p:sp>
      <p:pic>
        <p:nvPicPr>
          <p:cNvPr id="3" name="図形 2" descr="KAKKY’s BAR写真２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5475" y="5577205"/>
            <a:ext cx="1071245" cy="1071245"/>
          </a:xfrm>
          <a:prstGeom prst="rect">
            <a:avLst/>
          </a:prstGeom>
        </p:spPr>
      </p:pic>
      <p:pic>
        <p:nvPicPr>
          <p:cNvPr id="2" name="図形 1" descr="IMG_01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5015" y="258445"/>
            <a:ext cx="1910715" cy="29711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</Words>
  <Application>WPS Presentation</Application>
  <PresentationFormat>宽屏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ＭＳ Ｐゴシック</vt:lpstr>
      <vt:lpstr>Wingdings</vt:lpstr>
      <vt:lpstr>ＭＳ Ｐゴシック</vt:lpstr>
      <vt:lpstr>Arial Unicode MS</vt:lpstr>
      <vt:lpstr>Calibri Light</vt:lpstr>
      <vt:lpstr>Calibri</vt:lpstr>
      <vt:lpstr>Microsoft YaHei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kakky</dc:creator>
  <cp:lastModifiedBy>kakky</cp:lastModifiedBy>
  <cp:revision>2</cp:revision>
  <dcterms:created xsi:type="dcterms:W3CDTF">2024-03-19T00:39:55Z</dcterms:created>
  <dcterms:modified xsi:type="dcterms:W3CDTF">2024-03-19T01:47:45Z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1041-10.8.2.6704</vt:lpwstr>
  </property>
</Properties>
</file>