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84D0C10-BD75-8BEC-787B-1F06E60B0E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945" y="697940"/>
            <a:ext cx="10960290" cy="1113518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島田バス株式会社　後藤岳久 様　　　　</a:t>
            </a:r>
            <a:r>
              <a:rPr lang="ja-JP" altLang="en-US" sz="2000" dirty="0"/>
              <a:t>令和６年３月２１日　　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9FEDA7-5639-D6FA-E7FC-571B4E516C83}"/>
              </a:ext>
            </a:extLst>
          </p:cNvPr>
          <p:cNvSpPr txBox="1"/>
          <p:nvPr/>
        </p:nvSpPr>
        <p:spPr>
          <a:xfrm>
            <a:off x="703645" y="1859339"/>
            <a:ext cx="1096806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>
                <a:latin typeface="+mj-ea"/>
                <a:ea typeface="+mj-ea"/>
              </a:rPr>
              <a:t>最近急な出張が増えてきました。</a:t>
            </a:r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今までは自分で調べたり、妻に手配をお願いしておりました。</a:t>
            </a:r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特に初めていく場所は、土地勘もなく調べるのに手間と時間がかかりストレスを</a:t>
            </a:r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感じておりました。</a:t>
            </a:r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先日、後藤さんにお願いすると当日や次の日のスケジュール、アクセス、移動時間、</a:t>
            </a:r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コスパなどを吟味して提案をいただき、大変助かりました。</a:t>
            </a:r>
            <a:endParaRPr kumimoji="1" lang="en-US" altLang="ja-JP" sz="2200" dirty="0">
              <a:latin typeface="+mj-ea"/>
              <a:ea typeface="+mj-ea"/>
            </a:endParaRPr>
          </a:p>
          <a:p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きめ細かく、そして迅速に出張手配をしていただける　島田バス株式会社　後藤　岳久さんを</a:t>
            </a:r>
            <a:endParaRPr kumimoji="1" lang="en-US" altLang="ja-JP" sz="2200" dirty="0">
              <a:latin typeface="+mj-ea"/>
              <a:ea typeface="+mj-ea"/>
            </a:endParaRPr>
          </a:p>
          <a:p>
            <a:r>
              <a:rPr kumimoji="1" lang="ja-JP" altLang="en-US" sz="2200" dirty="0">
                <a:latin typeface="+mj-ea"/>
                <a:ea typeface="+mj-ea"/>
              </a:rPr>
              <a:t>推薦致します。</a:t>
            </a:r>
            <a:endParaRPr kumimoji="1" lang="en-US" altLang="ja-JP" sz="2200" dirty="0">
              <a:latin typeface="+mj-ea"/>
              <a:ea typeface="+mj-ea"/>
            </a:endParaRPr>
          </a:p>
          <a:p>
            <a:endParaRPr kumimoji="1" lang="en-US" altLang="ja-JP" sz="2200" dirty="0"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F9E7DE-BF3C-2708-4772-3FF1020F71CA}"/>
              </a:ext>
            </a:extLst>
          </p:cNvPr>
          <p:cNvSpPr txBox="1"/>
          <p:nvPr/>
        </p:nvSpPr>
        <p:spPr>
          <a:xfrm>
            <a:off x="7467508" y="5061929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000" dirty="0"/>
              <a:t>令和６年　３月２１日</a:t>
            </a:r>
            <a:endParaRPr kumimoji="1" lang="en-US" altLang="ja-JP" sz="2000" dirty="0"/>
          </a:p>
          <a:p>
            <a:pPr algn="r"/>
            <a:r>
              <a:rPr kumimoji="1" lang="ja-JP" altLang="en-US" sz="2000" dirty="0"/>
              <a:t>井坂合名会社　井坂文明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28722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122</Words>
  <Application>Microsoft Office PowerPoint</Application>
  <PresentationFormat>ワイド画面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Garamond</vt:lpstr>
      <vt:lpstr>オーガニック</vt:lpstr>
      <vt:lpstr>島田バス株式会社　後藤岳久 様　　　　令和６年３月２１日　　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株式会社　ワイエス　増本 重孝 様</dc:title>
  <dc:creator>石岡 大輔</dc:creator>
  <cp:lastModifiedBy>文明 井坂</cp:lastModifiedBy>
  <cp:revision>4</cp:revision>
  <dcterms:created xsi:type="dcterms:W3CDTF">2022-11-29T23:03:10Z</dcterms:created>
  <dcterms:modified xsi:type="dcterms:W3CDTF">2024-03-21T13:01:45Z</dcterms:modified>
</cp:coreProperties>
</file>