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1" r:id="rId1"/>
  </p:sldMasterIdLst>
  <p:sldIdLst>
    <p:sldId id="257" r:id="rId2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3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1926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573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3007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B8F8725A-28AD-45F8-B362-09C8E353BCD4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8047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928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70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55433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71306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717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14461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B8F8725A-28AD-45F8-B362-09C8E353BCD4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2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1360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/>
          <p:cNvSpPr txBox="1"/>
          <p:nvPr/>
        </p:nvSpPr>
        <p:spPr>
          <a:xfrm>
            <a:off x="7941389" y="5312807"/>
            <a:ext cx="354937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　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アクサ生命保険株式会社　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奥原 幹雄</a:t>
            </a:r>
          </a:p>
        </p:txBody>
      </p:sp>
      <p:sp>
        <p:nvSpPr>
          <p:cNvPr id="12" name="字幕 4"/>
          <p:cNvSpPr>
            <a:spLocks noGrp="1"/>
          </p:cNvSpPr>
          <p:nvPr>
            <p:ph type="subTitle" idx="1"/>
          </p:nvPr>
        </p:nvSpPr>
        <p:spPr>
          <a:xfrm>
            <a:off x="978010" y="894147"/>
            <a:ext cx="10837628" cy="4610008"/>
          </a:xfrm>
        </p:spPr>
        <p:txBody>
          <a:bodyPr>
            <a:normAutofit fontScale="90000" lnSpcReduction="20000"/>
          </a:bodyPr>
          <a:lstStyle/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島田バス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株式会社　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後藤 岳久　様　　　　　　　　　　　　　　　　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br>
              <a: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この３月４月は毎週のように出張が続いており、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その都度、後藤さんに乗車券や宿泊の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手配をお願いしていますが、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毎回迅速に手配をおこなって頂いてとても助かっております。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同僚と参加した研修出張で、後藤さんが手配したチケットで新幹線を利用しました。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駅について階段を上ったら乗車車両があり、着いた駅でホームに出るとすぐに階段がある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という何とも素晴らしい配慮された仕事振りに、同僚も感銘を受けておりました。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結果、私の株も急上昇でした。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顧客への配慮が素晴らしい、島田バス株式会社　後藤 岳久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さんを心から推薦いたします。</a:t>
            </a:r>
            <a:br>
              <a: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ギャラリー">
  <a:themeElements>
    <a:clrScheme name="ギャラリー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ギャラリー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ギャラリー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547</TotalTime>
  <Words>154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メイリオ</vt:lpstr>
      <vt:lpstr>Arial</vt:lpstr>
      <vt:lpstr>Century Gothic</vt:lpstr>
      <vt:lpstr>ギャラリー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kakky</dc:creator>
  <cp:lastModifiedBy>幹雄 奥原</cp:lastModifiedBy>
  <cp:revision>20</cp:revision>
  <dcterms:created xsi:type="dcterms:W3CDTF">2022-07-27T03:23:14Z</dcterms:created>
  <dcterms:modified xsi:type="dcterms:W3CDTF">2024-03-25T13:51:46Z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1041-10.8.2.6704</vt:lpwstr>
  </property>
</Properties>
</file>