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10693400" cy="7556500"/>
  <p:notesSz cx="6858000" cy="9144000"/>
  <p:embeddedFontLst>
    <p:embeddedFont>
      <p:font typeface="Arimo Bold" panose="020B0600070205080204" charset="0"/>
      <p:regular r:id="rId4"/>
    </p:embeddedFont>
    <p:embeddedFont>
      <p:font typeface="Source Serif Pro Bold" panose="020B0600070205080204" charset="0"/>
      <p:regular r:id="rId5"/>
    </p:embeddedFont>
    <p:embeddedFont>
      <p:font typeface="游ゴシック" panose="020B0400000000000000" pitchFamily="50" charset="-128"/>
      <p:regular r:id="rId6"/>
      <p:bold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2" d="100"/>
          <a:sy n="102" d="100"/>
        </p:scale>
        <p:origin x="7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村 啓吾" userId="50dd07bf0219851f" providerId="LiveId" clId="{F49D4BBC-66C6-4E4D-B5F7-E64153168D44}"/>
    <pc:docChg chg="undo custSel modSld">
      <pc:chgData name="中村 啓吾" userId="50dd07bf0219851f" providerId="LiveId" clId="{F49D4BBC-66C6-4E4D-B5F7-E64153168D44}" dt="2023-03-21T13:31:33.809" v="28" actId="1076"/>
      <pc:docMkLst>
        <pc:docMk/>
      </pc:docMkLst>
      <pc:sldChg chg="addSp modSp mod">
        <pc:chgData name="中村 啓吾" userId="50dd07bf0219851f" providerId="LiveId" clId="{F49D4BBC-66C6-4E4D-B5F7-E64153168D44}" dt="2023-03-21T13:31:33.809" v="28" actId="1076"/>
        <pc:sldMkLst>
          <pc:docMk/>
          <pc:sldMk cId="0" sldId="256"/>
        </pc:sldMkLst>
        <pc:spChg chg="ord">
          <ac:chgData name="中村 啓吾" userId="50dd07bf0219851f" providerId="LiveId" clId="{F49D4BBC-66C6-4E4D-B5F7-E64153168D44}" dt="2023-03-21T13:31:24.915" v="27" actId="166"/>
          <ac:spMkLst>
            <pc:docMk/>
            <pc:sldMk cId="0" sldId="256"/>
            <ac:spMk id="18" creationId="{00000000-0000-0000-0000-000000000000}"/>
          </ac:spMkLst>
        </pc:spChg>
        <pc:picChg chg="mod ord">
          <ac:chgData name="中村 啓吾" userId="50dd07bf0219851f" providerId="LiveId" clId="{F49D4BBC-66C6-4E4D-B5F7-E64153168D44}" dt="2023-03-21T13:31:18.237" v="26" actId="166"/>
          <ac:picMkLst>
            <pc:docMk/>
            <pc:sldMk cId="0" sldId="256"/>
            <ac:picMk id="2" creationId="{00000000-0000-0000-0000-000000000000}"/>
          </ac:picMkLst>
        </pc:picChg>
        <pc:picChg chg="add mod ord">
          <ac:chgData name="中村 啓吾" userId="50dd07bf0219851f" providerId="LiveId" clId="{F49D4BBC-66C6-4E4D-B5F7-E64153168D44}" dt="2023-03-21T13:31:33.809" v="28" actId="1076"/>
          <ac:picMkLst>
            <pc:docMk/>
            <pc:sldMk cId="0" sldId="256"/>
            <ac:picMk id="12" creationId="{F60FC6CD-BCE1-D929-4F0E-DACA64CE9F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B3505-71A6-4448-837E-4BDEFA3535B9}"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3A7C9-D782-4020-BB90-EF115940B65B}" type="slidenum">
              <a:rPr kumimoji="1" lang="ja-JP" altLang="en-US" smtClean="0"/>
              <a:t>‹#›</a:t>
            </a:fld>
            <a:endParaRPr kumimoji="1" lang="ja-JP" altLang="en-US"/>
          </a:p>
        </p:txBody>
      </p:sp>
    </p:spTree>
    <p:extLst>
      <p:ext uri="{BB962C8B-B14F-4D97-AF65-F5344CB8AC3E}">
        <p14:creationId xmlns:p14="http://schemas.microsoft.com/office/powerpoint/2010/main" val="13005232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23A7C9-D782-4020-BB90-EF115940B65B}" type="slidenum">
              <a:rPr kumimoji="1" lang="ja-JP" altLang="en-US" smtClean="0"/>
              <a:t>1</a:t>
            </a:fld>
            <a:endParaRPr kumimoji="1" lang="ja-JP" altLang="en-US"/>
          </a:p>
        </p:txBody>
      </p:sp>
    </p:spTree>
    <p:extLst>
      <p:ext uri="{BB962C8B-B14F-4D97-AF65-F5344CB8AC3E}">
        <p14:creationId xmlns:p14="http://schemas.microsoft.com/office/powerpoint/2010/main" val="223155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371" t="15616" r="1330" b="15677"/>
          <a:stretch>
            <a:fillRect/>
          </a:stretch>
        </p:blipFill>
        <p:spPr>
          <a:xfrm>
            <a:off x="20007" y="0"/>
            <a:ext cx="10693400" cy="7556500"/>
          </a:xfrm>
          <a:prstGeom prst="rect">
            <a:avLst/>
          </a:prstGeom>
        </p:spPr>
      </p:pic>
      <p:grpSp>
        <p:nvGrpSpPr>
          <p:cNvPr id="3" name="Group 3"/>
          <p:cNvGrpSpPr/>
          <p:nvPr/>
        </p:nvGrpSpPr>
        <p:grpSpPr>
          <a:xfrm rot="-5400000">
            <a:off x="5483560" y="-608642"/>
            <a:ext cx="7319300" cy="578777"/>
            <a:chOff x="0" y="0"/>
            <a:chExt cx="2623072" cy="207421"/>
          </a:xfrm>
        </p:grpSpPr>
        <p:sp>
          <p:nvSpPr>
            <p:cNvPr id="4" name="Freeform 4"/>
            <p:cNvSpPr/>
            <p:nvPr/>
          </p:nvSpPr>
          <p:spPr>
            <a:xfrm>
              <a:off x="0" y="0"/>
              <a:ext cx="2623072" cy="207421"/>
            </a:xfrm>
            <a:custGeom>
              <a:avLst/>
              <a:gdLst/>
              <a:ahLst/>
              <a:cxnLst/>
              <a:rect l="l" t="t" r="r" b="b"/>
              <a:pathLst>
                <a:path w="2623072" h="207421">
                  <a:moveTo>
                    <a:pt x="2419872" y="0"/>
                  </a:moveTo>
                  <a:lnTo>
                    <a:pt x="0" y="0"/>
                  </a:lnTo>
                  <a:lnTo>
                    <a:pt x="203200" y="207421"/>
                  </a:lnTo>
                  <a:lnTo>
                    <a:pt x="2623072" y="207421"/>
                  </a:lnTo>
                  <a:lnTo>
                    <a:pt x="2419872" y="0"/>
                  </a:lnTo>
                  <a:close/>
                </a:path>
              </a:pathLst>
            </a:custGeom>
            <a:solidFill>
              <a:srgbClr val="EBC354"/>
            </a:solidFill>
          </p:spPr>
          <p:txBody>
            <a:bodyPr/>
            <a:lstStyle/>
            <a:p>
              <a:endParaRPr lang="ja-JP" altLang="en-US"/>
            </a:p>
          </p:txBody>
        </p:sp>
        <p:sp>
          <p:nvSpPr>
            <p:cNvPr id="5" name="TextBox 5"/>
            <p:cNvSpPr txBox="1"/>
            <p:nvPr/>
          </p:nvSpPr>
          <p:spPr>
            <a:xfrm>
              <a:off x="101600" y="-47625"/>
              <a:ext cx="609600" cy="65722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rot="5400000">
            <a:off x="7526288" y="855309"/>
            <a:ext cx="4391398" cy="578777"/>
            <a:chOff x="0" y="0"/>
            <a:chExt cx="1573778" cy="207421"/>
          </a:xfrm>
        </p:grpSpPr>
        <p:sp>
          <p:nvSpPr>
            <p:cNvPr id="7" name="Freeform 7"/>
            <p:cNvSpPr/>
            <p:nvPr/>
          </p:nvSpPr>
          <p:spPr>
            <a:xfrm>
              <a:off x="0" y="0"/>
              <a:ext cx="1573778" cy="207421"/>
            </a:xfrm>
            <a:custGeom>
              <a:avLst/>
              <a:gdLst/>
              <a:ahLst/>
              <a:cxnLst/>
              <a:rect l="l" t="t" r="r" b="b"/>
              <a:pathLst>
                <a:path w="1573778" h="207421">
                  <a:moveTo>
                    <a:pt x="203200" y="0"/>
                  </a:moveTo>
                  <a:lnTo>
                    <a:pt x="1573778" y="0"/>
                  </a:lnTo>
                  <a:lnTo>
                    <a:pt x="1370578" y="207421"/>
                  </a:lnTo>
                  <a:lnTo>
                    <a:pt x="0" y="207421"/>
                  </a:lnTo>
                  <a:lnTo>
                    <a:pt x="203200" y="0"/>
                  </a:lnTo>
                  <a:close/>
                </a:path>
              </a:pathLst>
            </a:custGeom>
            <a:solidFill>
              <a:srgbClr val="EFA83D"/>
            </a:solidFill>
          </p:spPr>
          <p:txBody>
            <a:bodyPr/>
            <a:lstStyle/>
            <a:p>
              <a:endParaRPr lang="ja-JP" altLang="en-US"/>
            </a:p>
          </p:txBody>
        </p:sp>
        <p:sp>
          <p:nvSpPr>
            <p:cNvPr id="8" name="TextBox 8"/>
            <p:cNvSpPr txBox="1"/>
            <p:nvPr/>
          </p:nvSpPr>
          <p:spPr>
            <a:xfrm>
              <a:off x="101600" y="-47625"/>
              <a:ext cx="609600" cy="657225"/>
            </a:xfrm>
            <a:prstGeom prst="rect">
              <a:avLst/>
            </a:prstGeom>
          </p:spPr>
          <p:txBody>
            <a:bodyPr lIns="50800" tIns="50800" rIns="50800" bIns="50800" rtlCol="0" anchor="ctr"/>
            <a:lstStyle/>
            <a:p>
              <a:pPr algn="ctr">
                <a:lnSpc>
                  <a:spcPts val="1960"/>
                </a:lnSpc>
              </a:pPr>
              <a:endParaRPr/>
            </a:p>
          </p:txBody>
        </p:sp>
      </p:grpSp>
      <p:pic>
        <p:nvPicPr>
          <p:cNvPr id="9" name="Picture 9"/>
          <p:cNvPicPr>
            <a:picLocks noChangeAspect="1"/>
          </p:cNvPicPr>
          <p:nvPr/>
        </p:nvPicPr>
        <p:blipFill>
          <a:blip r:embed="rId4"/>
          <a:srcRect/>
          <a:stretch>
            <a:fillRect/>
          </a:stretch>
        </p:blipFill>
        <p:spPr>
          <a:xfrm>
            <a:off x="8580873" y="571973"/>
            <a:ext cx="1703452" cy="1705584"/>
          </a:xfrm>
          <a:prstGeom prst="rect">
            <a:avLst/>
          </a:prstGeom>
        </p:spPr>
      </p:pic>
      <p:pic>
        <p:nvPicPr>
          <p:cNvPr id="11" name="Picture 11"/>
          <p:cNvPicPr>
            <a:picLocks noChangeAspect="1"/>
          </p:cNvPicPr>
          <p:nvPr/>
        </p:nvPicPr>
        <p:blipFill>
          <a:blip r:embed="rId5"/>
          <a:srcRect l="22935" t="36433"/>
          <a:stretch>
            <a:fillRect/>
          </a:stretch>
        </p:blipFill>
        <p:spPr>
          <a:xfrm>
            <a:off x="5983609" y="4813884"/>
            <a:ext cx="4709791" cy="2748554"/>
          </a:xfrm>
          <a:prstGeom prst="rect">
            <a:avLst/>
          </a:prstGeom>
        </p:spPr>
      </p:pic>
      <p:pic>
        <p:nvPicPr>
          <p:cNvPr id="13" name="Picture 13"/>
          <p:cNvPicPr>
            <a:picLocks noChangeAspect="1"/>
          </p:cNvPicPr>
          <p:nvPr/>
        </p:nvPicPr>
        <p:blipFill>
          <a:blip r:embed="rId5"/>
          <a:srcRect r="22935" b="36433"/>
          <a:stretch>
            <a:fillRect/>
          </a:stretch>
        </p:blipFill>
        <p:spPr>
          <a:xfrm>
            <a:off x="-278845" y="-198927"/>
            <a:ext cx="4550272" cy="2655461"/>
          </a:xfrm>
          <a:prstGeom prst="rect">
            <a:avLst/>
          </a:prstGeom>
        </p:spPr>
      </p:pic>
      <p:pic>
        <p:nvPicPr>
          <p:cNvPr id="17" name="Picture 17"/>
          <p:cNvPicPr>
            <a:picLocks noChangeAspect="1"/>
          </p:cNvPicPr>
          <p:nvPr/>
        </p:nvPicPr>
        <p:blipFill>
          <a:blip r:embed="rId6"/>
          <a:srcRect/>
          <a:stretch>
            <a:fillRect/>
          </a:stretch>
        </p:blipFill>
        <p:spPr>
          <a:xfrm rot="4807012">
            <a:off x="8317955" y="5099319"/>
            <a:ext cx="2118967" cy="2636350"/>
          </a:xfrm>
          <a:prstGeom prst="rect">
            <a:avLst/>
          </a:prstGeom>
        </p:spPr>
      </p:pic>
      <p:pic>
        <p:nvPicPr>
          <p:cNvPr id="23" name="Picture 23"/>
          <p:cNvPicPr>
            <a:picLocks noChangeAspect="1"/>
          </p:cNvPicPr>
          <p:nvPr/>
        </p:nvPicPr>
        <p:blipFill>
          <a:blip r:embed="rId7"/>
          <a:srcRect/>
          <a:stretch>
            <a:fillRect/>
          </a:stretch>
        </p:blipFill>
        <p:spPr>
          <a:xfrm rot="-8649937">
            <a:off x="264205" y="-118195"/>
            <a:ext cx="2118967" cy="2636350"/>
          </a:xfrm>
          <a:prstGeom prst="rect">
            <a:avLst/>
          </a:prstGeom>
        </p:spPr>
      </p:pic>
      <p:sp>
        <p:nvSpPr>
          <p:cNvPr id="24" name="TextBox 24"/>
          <p:cNvSpPr txBox="1"/>
          <p:nvPr/>
        </p:nvSpPr>
        <p:spPr>
          <a:xfrm>
            <a:off x="2171529" y="460575"/>
            <a:ext cx="6343300" cy="1409488"/>
          </a:xfrm>
          <a:prstGeom prst="rect">
            <a:avLst/>
          </a:prstGeom>
        </p:spPr>
        <p:txBody>
          <a:bodyPr wrap="square" lIns="0" tIns="0" rIns="0" bIns="0" rtlCol="0" anchor="t">
            <a:spAutoFit/>
          </a:bodyPr>
          <a:lstStyle/>
          <a:p>
            <a:pPr algn="ctr">
              <a:lnSpc>
                <a:spcPct val="150000"/>
              </a:lnSpc>
            </a:pPr>
            <a:r>
              <a:rPr lang="ja-JP" altLang="en-US" sz="3200" dirty="0">
                <a:solidFill>
                  <a:srgbClr val="EBC354"/>
                </a:solidFill>
                <a:latin typeface="Source Serif Pro Bold"/>
              </a:rPr>
              <a:t>株式会社ハート・プランニング</a:t>
            </a:r>
            <a:endParaRPr lang="en-US" altLang="ja-JP" sz="3200" dirty="0">
              <a:solidFill>
                <a:srgbClr val="EBC354"/>
              </a:solidFill>
              <a:latin typeface="Source Serif Pro Bold"/>
            </a:endParaRPr>
          </a:p>
          <a:p>
            <a:pPr algn="ctr">
              <a:lnSpc>
                <a:spcPct val="150000"/>
              </a:lnSpc>
            </a:pPr>
            <a:r>
              <a:rPr lang="ja-JP" altLang="en-US" sz="3200" dirty="0">
                <a:solidFill>
                  <a:srgbClr val="EBC354"/>
                </a:solidFill>
                <a:latin typeface="Source Serif Pro Bold"/>
              </a:rPr>
              <a:t>代表取締役　木村　健悟　様</a:t>
            </a:r>
          </a:p>
        </p:txBody>
      </p:sp>
      <p:sp>
        <p:nvSpPr>
          <p:cNvPr id="25" name="テキスト ボックス 24">
            <a:extLst>
              <a:ext uri="{FF2B5EF4-FFF2-40B4-BE49-F238E27FC236}">
                <a16:creationId xmlns:a16="http://schemas.microsoft.com/office/drawing/2014/main" id="{570D407F-9328-F311-053C-6159147906B2}"/>
              </a:ext>
            </a:extLst>
          </p:cNvPr>
          <p:cNvSpPr txBox="1"/>
          <p:nvPr/>
        </p:nvSpPr>
        <p:spPr>
          <a:xfrm>
            <a:off x="3365500" y="6884077"/>
            <a:ext cx="4692129" cy="369332"/>
          </a:xfrm>
          <a:prstGeom prst="rect">
            <a:avLst/>
          </a:prstGeom>
          <a:noFill/>
        </p:spPr>
        <p:txBody>
          <a:bodyPr wrap="square" rtlCol="0">
            <a:spAutoFit/>
          </a:bodyPr>
          <a:lstStyle/>
          <a:p>
            <a:r>
              <a:rPr lang="ja-JP" altLang="en-US" b="1" dirty="0">
                <a:solidFill>
                  <a:srgbClr val="000000"/>
                </a:solidFill>
                <a:latin typeface="Arimo Bold"/>
              </a:rPr>
              <a:t>株式会社笏本縫製　専務取締役　中村啓吾</a:t>
            </a:r>
            <a:endParaRPr kumimoji="1" lang="ja-JP" altLang="en-US" b="1" dirty="0"/>
          </a:p>
        </p:txBody>
      </p:sp>
      <p:sp>
        <p:nvSpPr>
          <p:cNvPr id="18" name="TextBox 18"/>
          <p:cNvSpPr txBox="1"/>
          <p:nvPr/>
        </p:nvSpPr>
        <p:spPr>
          <a:xfrm>
            <a:off x="545733" y="2277557"/>
            <a:ext cx="8534768" cy="5088381"/>
          </a:xfrm>
          <a:prstGeom prst="rect">
            <a:avLst/>
          </a:prstGeom>
        </p:spPr>
        <p:txBody>
          <a:bodyPr wrap="square" lIns="0" tIns="0" rIns="0" bIns="0" rtlCol="0" anchor="t">
            <a:spAutoFit/>
          </a:bodyPr>
          <a:lstStyle/>
          <a:p>
            <a:pPr>
              <a:lnSpc>
                <a:spcPts val="4496"/>
              </a:lnSpc>
              <a:spcBef>
                <a:spcPct val="0"/>
              </a:spcBef>
            </a:pPr>
            <a:r>
              <a:rPr lang="ja-JP" altLang="en-US" sz="2000" dirty="0">
                <a:solidFill>
                  <a:srgbClr val="000000"/>
                </a:solidFill>
                <a:latin typeface="Arimo Bold"/>
              </a:rPr>
              <a:t>　倉敷デニム雑貨製作をされている、株式会社ハートプランニング木村健悟様を推薦いたします。弊社では工場直販でネクタイの販売をしておりますが、お客様からの金銭の授受をする際のマネートレーをご用意できておりませんでした。</a:t>
            </a:r>
            <a:endParaRPr lang="en-US" altLang="ja-JP" sz="2000" dirty="0">
              <a:solidFill>
                <a:srgbClr val="000000"/>
              </a:solidFill>
              <a:latin typeface="Arimo Bold"/>
            </a:endParaRPr>
          </a:p>
          <a:p>
            <a:pPr>
              <a:lnSpc>
                <a:spcPts val="4496"/>
              </a:lnSpc>
              <a:spcBef>
                <a:spcPct val="0"/>
              </a:spcBef>
            </a:pPr>
            <a:r>
              <a:rPr lang="ja-JP" altLang="en-US" sz="2000" dirty="0">
                <a:solidFill>
                  <a:srgbClr val="000000"/>
                </a:solidFill>
                <a:latin typeface="Arimo Bold"/>
              </a:rPr>
              <a:t>木村さんの店舗である倉敷屋に訪問させていただいた際、これだ！！と思える商品に出会うことが出来ました。</a:t>
            </a:r>
            <a:r>
              <a:rPr lang="ja-JP" altLang="en-US" sz="2000">
                <a:solidFill>
                  <a:srgbClr val="000000"/>
                </a:solidFill>
                <a:latin typeface="Arimo Bold"/>
              </a:rPr>
              <a:t>購入後、すぐに使用させていただく機会がありまいた。岡山</a:t>
            </a:r>
            <a:r>
              <a:rPr lang="ja-JP" altLang="en-US" sz="2000" dirty="0">
                <a:solidFill>
                  <a:srgbClr val="000000"/>
                </a:solidFill>
                <a:latin typeface="Arimo Bold"/>
              </a:rPr>
              <a:t>と言えばデニムという印象があるため、</a:t>
            </a:r>
            <a:r>
              <a:rPr lang="ja-JP" altLang="en-US" sz="2000">
                <a:solidFill>
                  <a:srgbClr val="000000"/>
                </a:solidFill>
                <a:latin typeface="Arimo Bold"/>
              </a:rPr>
              <a:t>お客様と</a:t>
            </a:r>
            <a:r>
              <a:rPr lang="ja-JP" altLang="en-US" sz="2000" dirty="0">
                <a:solidFill>
                  <a:srgbClr val="000000"/>
                </a:solidFill>
                <a:latin typeface="Arimo Bold"/>
              </a:rPr>
              <a:t>の会話のネタにもなり、ありがたく思っています。様々な種類のデニム雑貨を製作されている木村さんをここに推薦させていただきます。</a:t>
            </a:r>
            <a:endParaRPr lang="en-US" altLang="ja-JP" sz="2000" dirty="0">
              <a:solidFill>
                <a:srgbClr val="000000"/>
              </a:solidFill>
              <a:latin typeface="Arimo Bold"/>
            </a:endParaRPr>
          </a:p>
          <a:p>
            <a:pPr>
              <a:lnSpc>
                <a:spcPts val="4496"/>
              </a:lnSpc>
              <a:spcBef>
                <a:spcPct val="0"/>
              </a:spcBef>
            </a:pPr>
            <a:endParaRPr lang="ja-JP" altLang="en-US" dirty="0">
              <a:latin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155</Words>
  <Application>Microsoft Office PowerPoint</Application>
  <PresentationFormat>ユーザー設定</PresentationFormat>
  <Paragraphs>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Calibri</vt:lpstr>
      <vt:lpstr>Arimo Bold</vt:lpstr>
      <vt:lpstr>游ゴシック</vt:lpstr>
      <vt:lpstr>Source Serif Pro Bold</vt:lpstr>
      <vt:lpstr>Arial</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Gold School Recognition Certificate</dc:title>
  <dc:creator>中村啓吾</dc:creator>
  <cp:lastModifiedBy>啓吾 中村</cp:lastModifiedBy>
  <cp:revision>6</cp:revision>
  <dcterms:created xsi:type="dcterms:W3CDTF">2006-08-16T00:00:00Z</dcterms:created>
  <dcterms:modified xsi:type="dcterms:W3CDTF">2024-03-26T15:09:52Z</dcterms:modified>
  <dc:identifier>DAFd1JYL0Z4</dc:identifier>
</cp:coreProperties>
</file>