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7" autoAdjust="0"/>
    <p:restoredTop sz="94660"/>
  </p:normalViewPr>
  <p:slideViewPr>
    <p:cSldViewPr snapToGrid="0">
      <p:cViewPr varScale="1">
        <p:scale>
          <a:sx n="122" d="100"/>
          <a:sy n="122" d="100"/>
        </p:scale>
        <p:origin x="10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瑞穂 太田" userId="6e9cb5b86b272fc2" providerId="LiveId" clId="{2CAF84B8-1DBA-43BD-BC27-646B5A958DFE}"/>
    <pc:docChg chg="custSel modSld">
      <pc:chgData name="瑞穂 太田" userId="6e9cb5b86b272fc2" providerId="LiveId" clId="{2CAF84B8-1DBA-43BD-BC27-646B5A958DFE}" dt="2024-04-29T02:20:32.203" v="855"/>
      <pc:docMkLst>
        <pc:docMk/>
      </pc:docMkLst>
      <pc:sldChg chg="modSp mod">
        <pc:chgData name="瑞穂 太田" userId="6e9cb5b86b272fc2" providerId="LiveId" clId="{2CAF84B8-1DBA-43BD-BC27-646B5A958DFE}" dt="2024-04-29T02:20:32.203" v="855"/>
        <pc:sldMkLst>
          <pc:docMk/>
          <pc:sldMk cId="2275314287" sldId="256"/>
        </pc:sldMkLst>
        <pc:spChg chg="mod">
          <ac:chgData name="瑞穂 太田" userId="6e9cb5b86b272fc2" providerId="LiveId" clId="{2CAF84B8-1DBA-43BD-BC27-646B5A958DFE}" dt="2024-04-29T02:20:32.203" v="855"/>
          <ac:spMkLst>
            <pc:docMk/>
            <pc:sldMk cId="2275314287" sldId="256"/>
            <ac:spMk id="3" creationId="{61E2A07B-6833-B9B0-583D-6FFC33E96E03}"/>
          </ac:spMkLst>
        </pc:spChg>
        <pc:spChg chg="mod">
          <ac:chgData name="瑞穂 太田" userId="6e9cb5b86b272fc2" providerId="LiveId" clId="{2CAF84B8-1DBA-43BD-BC27-646B5A958DFE}" dt="2024-04-29T02:15:16.564" v="55"/>
          <ac:spMkLst>
            <pc:docMk/>
            <pc:sldMk cId="2275314287" sldId="256"/>
            <ac:spMk id="4" creationId="{CF36C314-29D5-09D5-5C56-42626983C12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25795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2814177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9345297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995683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6335068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145232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ja-JP" altLang="en-US"/>
              <a:t>マスター タイトルの書式設定</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2616486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859312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1313908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4173887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3188873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639481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905175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1802001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2765062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1056078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ja-JP" altLang="en-US"/>
              <a:t>マスター タイトルの書式設定</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A5415F6-5E97-4A7F-A22D-15C81F72B524}" type="datetimeFigureOut">
              <a:rPr kumimoji="1" lang="ja-JP" altLang="en-US" smtClean="0"/>
              <a:t>2024/4/29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3911329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A5415F6-5E97-4A7F-A22D-15C81F72B524}" type="datetimeFigureOut">
              <a:rPr kumimoji="1" lang="ja-JP" altLang="en-US" smtClean="0"/>
              <a:t>2024/4/29</a:t>
            </a:fld>
            <a:endParaRPr kumimoji="1" lang="ja-JP" alt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kumimoji="1" lang="ja-JP" alt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3861025967"/>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kumimoji="1" sz="3600" kern="1200" cap="all">
          <a:ln w="3175" cmpd="sng">
            <a:noFill/>
          </a:ln>
          <a:solidFill>
            <a:schemeClr val="tx1"/>
          </a:solidFill>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CC716F-BAA4-9689-902A-BA918BCC6B65}"/>
              </a:ext>
            </a:extLst>
          </p:cNvPr>
          <p:cNvSpPr>
            <a:spLocks noGrp="1"/>
          </p:cNvSpPr>
          <p:nvPr>
            <p:ph type="ctrTitle"/>
          </p:nvPr>
        </p:nvSpPr>
        <p:spPr>
          <a:xfrm>
            <a:off x="1156561" y="565049"/>
            <a:ext cx="6815669" cy="641250"/>
          </a:xfrm>
        </p:spPr>
        <p:txBody>
          <a:bodyPr>
            <a:normAutofit fontScale="90000"/>
          </a:bodyPr>
          <a:lstStyle/>
          <a:p>
            <a:r>
              <a:rPr kumimoji="1" lang="ja-JP" altLang="en-US" dirty="0"/>
              <a:t>推薦のことば</a:t>
            </a:r>
          </a:p>
        </p:txBody>
      </p:sp>
      <p:sp>
        <p:nvSpPr>
          <p:cNvPr id="3" name="字幕 2">
            <a:extLst>
              <a:ext uri="{FF2B5EF4-FFF2-40B4-BE49-F238E27FC236}">
                <a16:creationId xmlns:a16="http://schemas.microsoft.com/office/drawing/2014/main" id="{61E2A07B-6833-B9B0-583D-6FFC33E96E03}"/>
              </a:ext>
            </a:extLst>
          </p:cNvPr>
          <p:cNvSpPr>
            <a:spLocks noGrp="1"/>
          </p:cNvSpPr>
          <p:nvPr>
            <p:ph type="subTitle" idx="1"/>
          </p:nvPr>
        </p:nvSpPr>
        <p:spPr>
          <a:xfrm>
            <a:off x="1156560" y="1206299"/>
            <a:ext cx="10144713" cy="4324489"/>
          </a:xfrm>
        </p:spPr>
        <p:txBody>
          <a:bodyPr>
            <a:normAutofit fontScale="92500" lnSpcReduction="10000"/>
          </a:bodyPr>
          <a:lstStyle/>
          <a:p>
            <a:r>
              <a:rPr kumimoji="1" lang="ja-JP" altLang="en-US" sz="2800" dirty="0"/>
              <a:t>有限会社いさみや　畠山憲之さんを推薦します。</a:t>
            </a:r>
            <a:endParaRPr kumimoji="1" lang="en-US" altLang="ja-JP" sz="2800" dirty="0"/>
          </a:p>
          <a:p>
            <a:r>
              <a:rPr kumimoji="1" lang="ja-JP" altLang="en-US" sz="2800" dirty="0"/>
              <a:t>大切なお客様へ贈るお土産用として畠山さんの有限会社いさみやを利用させていただくことにしました。</a:t>
            </a:r>
            <a:endParaRPr kumimoji="1" lang="en-US" altLang="ja-JP" sz="2800" dirty="0"/>
          </a:p>
          <a:p>
            <a:r>
              <a:rPr kumimoji="1" lang="ja-JP" altLang="en-US" sz="2800" dirty="0"/>
              <a:t>ネット注文するときに私が手間取ってしまったことを伝えたところ、柔軟に対応してくださり大変助かりました。届いた商品の一つ一つが心をこめて丁寧に作っていることがわかり、大変満足しました。言うまでもなく、お客様にも大変好評でした。また注文させていただきたいと思います。</a:t>
            </a:r>
            <a:endParaRPr kumimoji="1" lang="en-US" altLang="ja-JP" sz="2800" dirty="0"/>
          </a:p>
          <a:p>
            <a:r>
              <a:rPr kumimoji="1" lang="ja-JP" altLang="en-US" sz="2800" dirty="0"/>
              <a:t>御中元、御歳暮、時期を選ばずお土産用として私は畠山さんの有限会社いさみやを推薦します。</a:t>
            </a:r>
            <a:endParaRPr kumimoji="1" lang="en-US" altLang="ja-JP" sz="2800" dirty="0"/>
          </a:p>
          <a:p>
            <a:endParaRPr kumimoji="1" lang="ja-JP" altLang="en-US" dirty="0"/>
          </a:p>
        </p:txBody>
      </p:sp>
      <p:sp>
        <p:nvSpPr>
          <p:cNvPr id="4" name="テキスト ボックス 3">
            <a:extLst>
              <a:ext uri="{FF2B5EF4-FFF2-40B4-BE49-F238E27FC236}">
                <a16:creationId xmlns:a16="http://schemas.microsoft.com/office/drawing/2014/main" id="{CF36C314-29D5-09D5-5C56-42626983C123}"/>
              </a:ext>
            </a:extLst>
          </p:cNvPr>
          <p:cNvSpPr txBox="1"/>
          <p:nvPr/>
        </p:nvSpPr>
        <p:spPr>
          <a:xfrm>
            <a:off x="8495929" y="5282368"/>
            <a:ext cx="3364637" cy="923330"/>
          </a:xfrm>
          <a:prstGeom prst="rect">
            <a:avLst/>
          </a:prstGeom>
          <a:noFill/>
        </p:spPr>
        <p:txBody>
          <a:bodyPr wrap="square" rtlCol="0">
            <a:spAutoFit/>
          </a:bodyPr>
          <a:lstStyle/>
          <a:p>
            <a:r>
              <a:rPr kumimoji="1" lang="ja-JP" altLang="en-US" dirty="0"/>
              <a:t>令和６年４月２９日　　　　みずほ人事労務オフィス　　代表　太田　瑞穂</a:t>
            </a:r>
          </a:p>
        </p:txBody>
      </p:sp>
    </p:spTree>
    <p:extLst>
      <p:ext uri="{BB962C8B-B14F-4D97-AF65-F5344CB8AC3E}">
        <p14:creationId xmlns:p14="http://schemas.microsoft.com/office/powerpoint/2010/main" val="2275314287"/>
      </p:ext>
    </p:extLst>
  </p:cSld>
  <p:clrMapOvr>
    <a:masterClrMapping/>
  </p:clrMapOvr>
</p:sld>
</file>

<file path=ppt/theme/theme1.xml><?xml version="1.0" encoding="utf-8"?>
<a:theme xmlns:a="http://schemas.openxmlformats.org/drawingml/2006/main" name="スライス">
  <a:themeElements>
    <a:clrScheme name="スライス">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スライス">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スライ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586</TotalTime>
  <Words>127</Words>
  <Application>Microsoft Office PowerPoint</Application>
  <PresentationFormat>ワイド画面</PresentationFormat>
  <Paragraphs>6</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Century Gothic</vt:lpstr>
      <vt:lpstr>Wingdings 3</vt:lpstr>
      <vt:lpstr>スライス</vt:lpstr>
      <vt:lpstr>推薦のことば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推薦のことば</dc:title>
  <dc:creator>太田 瑞穂</dc:creator>
  <cp:lastModifiedBy>瑞穂 太田</cp:lastModifiedBy>
  <cp:revision>3</cp:revision>
  <dcterms:created xsi:type="dcterms:W3CDTF">2023-08-18T01:02:18Z</dcterms:created>
  <dcterms:modified xsi:type="dcterms:W3CDTF">2024-04-29T02:20:36Z</dcterms:modified>
</cp:coreProperties>
</file>