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44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67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71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3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0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44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89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90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2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8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85FE-AC6A-4D44-928E-D9CCEC5386B1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watermark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675005" y="-161925"/>
            <a:ext cx="10494010" cy="7181850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552" y="1376772"/>
            <a:ext cx="8064896" cy="4104456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altLang="ja-JP" sz="7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/>
            <a:r>
              <a:rPr lang="ja-JP" altLang="en-US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株式会社ハート・プランニング　　　木村　健悟　</a:t>
            </a:r>
            <a: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lang="ja-JP" altLang="ja-JP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様</a:t>
            </a:r>
            <a:endParaRPr lang="en-US" altLang="ja-JP" sz="7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/>
            <a:endParaRPr lang="ja-JP" altLang="ja-JP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ja-JP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今回、</a:t>
            </a: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木村さんにクライアント様向けデニムサンプル商品の依頼を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させて頂きました。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たった１商品のサンプル注文でも迅速、丁寧にご対応頂きとても感銘を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受けました。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私は、この様な安心して仕事を任せられる株式会社ハート・プランニングの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木村健悟</a:t>
            </a:r>
            <a: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様をここに推薦します。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51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　　　　　　　　　　</a:t>
            </a: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株式会社ユニバースプロダクツ　福士利明</a:t>
            </a:r>
            <a:endParaRPr lang="ja-JP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05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79</Words>
  <Application>Microsoft Macintosh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UDP明朝 Medium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tamon-isogai</dc:creator>
  <cp:lastModifiedBy>利明 福士</cp:lastModifiedBy>
  <cp:revision>26</cp:revision>
  <cp:lastPrinted>2024-04-22T05:18:18Z</cp:lastPrinted>
  <dcterms:created xsi:type="dcterms:W3CDTF">2022-06-15T01:30:02Z</dcterms:created>
  <dcterms:modified xsi:type="dcterms:W3CDTF">2024-04-30T00:17:13Z</dcterms:modified>
</cp:coreProperties>
</file>