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113" d="100"/>
          <a:sy n="113" d="100"/>
        </p:scale>
        <p:origin x="28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村 啓吾" userId="50dd07bf0219851f" providerId="LiveId" clId="{B63DE122-8C0A-40A6-A8AF-E092D8B04F81}"/>
    <pc:docChg chg="undo custSel addSld delSld modSld">
      <pc:chgData name="中村 啓吾" userId="50dd07bf0219851f" providerId="LiveId" clId="{B63DE122-8C0A-40A6-A8AF-E092D8B04F81}" dt="2022-11-29T14:30:00.980" v="3456" actId="20577"/>
      <pc:docMkLst>
        <pc:docMk/>
      </pc:docMkLst>
      <pc:sldChg chg="addSp modSp mod">
        <pc:chgData name="中村 啓吾" userId="50dd07bf0219851f" providerId="LiveId" clId="{B63DE122-8C0A-40A6-A8AF-E092D8B04F81}" dt="2022-10-26T14:25:09.125" v="1682" actId="1076"/>
        <pc:sldMkLst>
          <pc:docMk/>
          <pc:sldMk cId="1401850955" sldId="257"/>
        </pc:sldMkLst>
        <pc:spChg chg="mod">
          <ac:chgData name="中村 啓吾" userId="50dd07bf0219851f" providerId="LiveId" clId="{B63DE122-8C0A-40A6-A8AF-E092D8B04F81}" dt="2022-10-26T14:25:03.779" v="1679" actId="1076"/>
          <ac:spMkLst>
            <pc:docMk/>
            <pc:sldMk cId="1401850955" sldId="257"/>
            <ac:spMk id="3" creationId="{4C7016D2-E004-108A-3C2B-17F8ABB11C1A}"/>
          </ac:spMkLst>
        </pc:spChg>
        <pc:spChg chg="add mod">
          <ac:chgData name="中村 啓吾" userId="50dd07bf0219851f" providerId="LiveId" clId="{B63DE122-8C0A-40A6-A8AF-E092D8B04F81}" dt="2022-10-26T14:25:09.125" v="1682" actId="1076"/>
          <ac:spMkLst>
            <pc:docMk/>
            <pc:sldMk cId="1401850955" sldId="257"/>
            <ac:spMk id="6" creationId="{88E4C02C-7073-AEDA-1B77-69C2743FE96A}"/>
          </ac:spMkLst>
        </pc:spChg>
        <pc:spChg chg="add mod">
          <ac:chgData name="中村 啓吾" userId="50dd07bf0219851f" providerId="LiveId" clId="{B63DE122-8C0A-40A6-A8AF-E092D8B04F81}" dt="2022-10-26T14:25:01.733" v="1678" actId="1076"/>
          <ac:spMkLst>
            <pc:docMk/>
            <pc:sldMk cId="1401850955" sldId="257"/>
            <ac:spMk id="7" creationId="{F9AA50C9-6BB8-1ED7-1080-122ECD62CEB9}"/>
          </ac:spMkLst>
        </pc:spChg>
        <pc:picChg chg="add mod ord">
          <ac:chgData name="中村 啓吾" userId="50dd07bf0219851f" providerId="LiveId" clId="{B63DE122-8C0A-40A6-A8AF-E092D8B04F81}" dt="2022-10-26T14:25:07.146" v="1681" actId="1076"/>
          <ac:picMkLst>
            <pc:docMk/>
            <pc:sldMk cId="1401850955" sldId="257"/>
            <ac:picMk id="5" creationId="{C263B134-7A63-D800-9ABD-09BF2EDF6495}"/>
          </ac:picMkLst>
        </pc:picChg>
        <pc:picChg chg="add mod">
          <ac:chgData name="中村 啓吾" userId="50dd07bf0219851f" providerId="LiveId" clId="{B63DE122-8C0A-40A6-A8AF-E092D8B04F81}" dt="2022-10-26T14:24:07.931" v="1667" actId="1076"/>
          <ac:picMkLst>
            <pc:docMk/>
            <pc:sldMk cId="1401850955" sldId="257"/>
            <ac:picMk id="9" creationId="{8556B891-1001-A268-721A-BBB4B3238E70}"/>
          </ac:picMkLst>
        </pc:picChg>
      </pc:sldChg>
      <pc:sldChg chg="addSp delSp modSp add mod">
        <pc:chgData name="中村 啓吾" userId="50dd07bf0219851f" providerId="LiveId" clId="{B63DE122-8C0A-40A6-A8AF-E092D8B04F81}" dt="2022-11-29T14:30:00.980" v="3456" actId="20577"/>
        <pc:sldMkLst>
          <pc:docMk/>
          <pc:sldMk cId="3352192877" sldId="258"/>
        </pc:sldMkLst>
        <pc:spChg chg="mod">
          <ac:chgData name="中村 啓吾" userId="50dd07bf0219851f" providerId="LiveId" clId="{B63DE122-8C0A-40A6-A8AF-E092D8B04F81}" dt="2022-11-29T14:30:00.980" v="3456" actId="20577"/>
          <ac:spMkLst>
            <pc:docMk/>
            <pc:sldMk cId="3352192877" sldId="258"/>
            <ac:spMk id="3" creationId="{4C7016D2-E004-108A-3C2B-17F8ABB11C1A}"/>
          </ac:spMkLst>
        </pc:spChg>
        <pc:spChg chg="mod">
          <ac:chgData name="中村 啓吾" userId="50dd07bf0219851f" providerId="LiveId" clId="{B63DE122-8C0A-40A6-A8AF-E092D8B04F81}" dt="2022-11-29T14:25:54.658" v="3451" actId="1076"/>
          <ac:spMkLst>
            <pc:docMk/>
            <pc:sldMk cId="3352192877" sldId="258"/>
            <ac:spMk id="6" creationId="{88E4C02C-7073-AEDA-1B77-69C2743FE96A}"/>
          </ac:spMkLst>
        </pc:spChg>
        <pc:spChg chg="mod">
          <ac:chgData name="中村 啓吾" userId="50dd07bf0219851f" providerId="LiveId" clId="{B63DE122-8C0A-40A6-A8AF-E092D8B04F81}" dt="2022-11-29T13:48:10.841" v="1908" actId="14100"/>
          <ac:spMkLst>
            <pc:docMk/>
            <pc:sldMk cId="3352192877" sldId="258"/>
            <ac:spMk id="7" creationId="{F9AA50C9-6BB8-1ED7-1080-122ECD62CEB9}"/>
          </ac:spMkLst>
        </pc:spChg>
        <pc:picChg chg="add mod">
          <ac:chgData name="中村 啓吾" userId="50dd07bf0219851f" providerId="LiveId" clId="{B63DE122-8C0A-40A6-A8AF-E092D8B04F81}" dt="2022-11-29T14:24:43.505" v="3450" actId="1076"/>
          <ac:picMkLst>
            <pc:docMk/>
            <pc:sldMk cId="3352192877" sldId="258"/>
            <ac:picMk id="4" creationId="{1B544626-EEB3-D8C0-A7D9-F2B8C6980A3B}"/>
          </ac:picMkLst>
        </pc:picChg>
        <pc:picChg chg="del">
          <ac:chgData name="中村 啓吾" userId="50dd07bf0219851f" providerId="LiveId" clId="{B63DE122-8C0A-40A6-A8AF-E092D8B04F81}" dt="2022-11-29T13:42:37.027" v="1684" actId="478"/>
          <ac:picMkLst>
            <pc:docMk/>
            <pc:sldMk cId="3352192877" sldId="258"/>
            <ac:picMk id="5" creationId="{C263B134-7A63-D800-9ABD-09BF2EDF6495}"/>
          </ac:picMkLst>
        </pc:picChg>
        <pc:picChg chg="del">
          <ac:chgData name="中村 啓吾" userId="50dd07bf0219851f" providerId="LiveId" clId="{B63DE122-8C0A-40A6-A8AF-E092D8B04F81}" dt="2022-11-29T13:49:50.846" v="1909" actId="478"/>
          <ac:picMkLst>
            <pc:docMk/>
            <pc:sldMk cId="3352192877" sldId="258"/>
            <ac:picMk id="9" creationId="{8556B891-1001-A268-721A-BBB4B3238E70}"/>
          </ac:picMkLst>
        </pc:picChg>
      </pc:sldChg>
      <pc:sldChg chg="new del">
        <pc:chgData name="中村 啓吾" userId="50dd07bf0219851f" providerId="LiveId" clId="{B63DE122-8C0A-40A6-A8AF-E092D8B04F81}" dt="2022-11-29T14:23:37.288" v="3445" actId="47"/>
        <pc:sldMkLst>
          <pc:docMk/>
          <pc:sldMk cId="195297875" sldId="259"/>
        </pc:sldMkLst>
      </pc:sldChg>
    </pc:docChg>
  </pc:docChgLst>
  <pc:docChgLst>
    <pc:chgData name="中村 啓吾" userId="50dd07bf0219851f" providerId="LiveId" clId="{AEA0965C-D3B3-4A6B-913B-65F939F98735}"/>
    <pc:docChg chg="delSld">
      <pc:chgData name="中村 啓吾" userId="50dd07bf0219851f" providerId="LiveId" clId="{AEA0965C-D3B3-4A6B-913B-65F939F98735}" dt="2022-11-30T02:39:50.758" v="0" actId="2696"/>
      <pc:docMkLst>
        <pc:docMk/>
      </pc:docMkLst>
      <pc:sldChg chg="del">
        <pc:chgData name="中村 啓吾" userId="50dd07bf0219851f" providerId="LiveId" clId="{AEA0965C-D3B3-4A6B-913B-65F939F98735}" dt="2022-11-30T02:39:50.758" v="0" actId="2696"/>
        <pc:sldMkLst>
          <pc:docMk/>
          <pc:sldMk cId="1401850955" sldId="257"/>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4/30/2024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C7016D2-E004-108A-3C2B-17F8ABB11C1A}"/>
              </a:ext>
            </a:extLst>
          </p:cNvPr>
          <p:cNvSpPr>
            <a:spLocks noGrp="1"/>
          </p:cNvSpPr>
          <p:nvPr>
            <p:ph sz="quarter" idx="13"/>
          </p:nvPr>
        </p:nvSpPr>
        <p:spPr>
          <a:xfrm>
            <a:off x="725883" y="1439333"/>
            <a:ext cx="9965081" cy="4509370"/>
          </a:xfrm>
        </p:spPr>
        <p:txBody>
          <a:bodyPr>
            <a:normAutofit/>
          </a:bodyPr>
          <a:lstStyle/>
          <a:p>
            <a:pPr marL="0" indent="0">
              <a:buNone/>
            </a:pPr>
            <a:r>
              <a:rPr kumimoji="1" lang="ja-JP" altLang="en-US" dirty="0"/>
              <a:t>サトミ紙工株式会社　里見　</a:t>
            </a:r>
            <a:r>
              <a:rPr lang="ja-JP" altLang="en-US" sz="2000" b="1" i="0" dirty="0">
                <a:solidFill>
                  <a:srgbClr val="050505"/>
                </a:solidFill>
                <a:effectLst/>
                <a:latin typeface="Segoe UI Historic" panose="020B0502040204020203" pitchFamily="34" charset="0"/>
              </a:rPr>
              <a:t>允二</a:t>
            </a:r>
            <a:r>
              <a:rPr kumimoji="1" lang="ja-JP" altLang="en-US" dirty="0"/>
              <a:t>様　を</a:t>
            </a:r>
            <a:r>
              <a:rPr lang="ja-JP" altLang="en-US" dirty="0"/>
              <a:t>推薦いたします。</a:t>
            </a:r>
            <a:endParaRPr lang="en-US" altLang="ja-JP" dirty="0"/>
          </a:p>
          <a:p>
            <a:pPr marL="0" indent="0">
              <a:buNone/>
            </a:pPr>
            <a:r>
              <a:rPr lang="ja-JP" altLang="en-US" dirty="0"/>
              <a:t>　</a:t>
            </a:r>
            <a:endParaRPr lang="en-US" altLang="ja-JP" dirty="0"/>
          </a:p>
          <a:p>
            <a:pPr marL="0" indent="0">
              <a:buNone/>
            </a:pPr>
            <a:r>
              <a:rPr lang="ja-JP" altLang="en-US" dirty="0"/>
              <a:t>　弊社では、主にネクタイの発送をしておりますが、出荷する本数によって、集荷箱の大きさが変わります。普段からいろいろな大きさの出荷箱を作成していただいておりますが、とある日、いつもと違った大きさの箱の作成依頼をさせていただきました。そのお客様への発送は翌日だったので、次回以降、新しい箱で対応しようと思っていましたが、打ち合わせをした当日に新しい大きさの箱を作成し、納品までしていただきました。おかげさまでジャストサイズの箱で出荷することができ、とても助かりました。いつも期待以上の対応、ものづくりをされている</a:t>
            </a:r>
            <a:r>
              <a:rPr kumimoji="1" lang="ja-JP" altLang="en-US" dirty="0"/>
              <a:t>サトミ紙工株式会社　里見　</a:t>
            </a:r>
            <a:r>
              <a:rPr lang="ja-JP" altLang="en-US" sz="2000" b="1" i="0" dirty="0">
                <a:solidFill>
                  <a:srgbClr val="050505"/>
                </a:solidFill>
                <a:effectLst/>
                <a:latin typeface="Segoe UI Historic" panose="020B0502040204020203" pitchFamily="34" charset="0"/>
              </a:rPr>
              <a:t>允二</a:t>
            </a:r>
            <a:r>
              <a:rPr kumimoji="1" lang="ja-JP" altLang="en-US" dirty="0"/>
              <a:t>様　</a:t>
            </a:r>
            <a:r>
              <a:rPr lang="ja-JP" altLang="en-US" dirty="0"/>
              <a:t>を推薦いたします。</a:t>
            </a:r>
            <a:endParaRPr lang="en-US" altLang="ja-JP" dirty="0"/>
          </a:p>
          <a:p>
            <a:pPr marL="0" indent="0">
              <a:buNone/>
            </a:pPr>
            <a:endParaRPr kumimoji="1" lang="en-US" altLang="ja-JP" dirty="0"/>
          </a:p>
          <a:p>
            <a:pPr marL="0" indent="0">
              <a:buNone/>
            </a:pPr>
            <a:endParaRPr lang="en-US" altLang="ja-JP" dirty="0"/>
          </a:p>
        </p:txBody>
      </p:sp>
      <p:sp>
        <p:nvSpPr>
          <p:cNvPr id="6" name="テキスト ボックス 5">
            <a:extLst>
              <a:ext uri="{FF2B5EF4-FFF2-40B4-BE49-F238E27FC236}">
                <a16:creationId xmlns:a16="http://schemas.microsoft.com/office/drawing/2014/main" id="{88E4C02C-7073-AEDA-1B77-69C2743FE96A}"/>
              </a:ext>
            </a:extLst>
          </p:cNvPr>
          <p:cNvSpPr txBox="1"/>
          <p:nvPr/>
        </p:nvSpPr>
        <p:spPr>
          <a:xfrm>
            <a:off x="2657482" y="569935"/>
            <a:ext cx="7425969" cy="584775"/>
          </a:xfrm>
          <a:prstGeom prst="rect">
            <a:avLst/>
          </a:prstGeom>
          <a:noFill/>
        </p:spPr>
        <p:txBody>
          <a:bodyPr wrap="square" rtlCol="0">
            <a:spAutoFit/>
          </a:bodyPr>
          <a:lstStyle/>
          <a:p>
            <a:r>
              <a:rPr kumimoji="1" lang="ja-JP" altLang="en-US" sz="3200" b="1" dirty="0"/>
              <a:t>サトミ紙工株式会社　里見</a:t>
            </a:r>
            <a:r>
              <a:rPr lang="ja-JP" altLang="en-US" sz="3200" b="1" i="0" dirty="0">
                <a:solidFill>
                  <a:srgbClr val="050505"/>
                </a:solidFill>
                <a:effectLst/>
                <a:latin typeface="Segoe UI Historic" panose="020B0502040204020203" pitchFamily="34" charset="0"/>
              </a:rPr>
              <a:t> 允二</a:t>
            </a:r>
            <a:r>
              <a:rPr kumimoji="1" lang="ja-JP" altLang="en-US" sz="3200" b="1" dirty="0"/>
              <a:t>様</a:t>
            </a:r>
          </a:p>
        </p:txBody>
      </p:sp>
      <p:sp>
        <p:nvSpPr>
          <p:cNvPr id="7" name="コンテンツ プレースホルダー 2">
            <a:extLst>
              <a:ext uri="{FF2B5EF4-FFF2-40B4-BE49-F238E27FC236}">
                <a16:creationId xmlns:a16="http://schemas.microsoft.com/office/drawing/2014/main" id="{F9AA50C9-6BB8-1ED7-1080-122ECD62CEB9}"/>
              </a:ext>
            </a:extLst>
          </p:cNvPr>
          <p:cNvSpPr txBox="1">
            <a:spLocks/>
          </p:cNvSpPr>
          <p:nvPr/>
        </p:nvSpPr>
        <p:spPr>
          <a:xfrm>
            <a:off x="7772400" y="5711868"/>
            <a:ext cx="3554136" cy="989557"/>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a:lstStyle>
          <a:p>
            <a:pPr marL="0" indent="0">
              <a:buFont typeface="Arial" panose="020B0604020202020204" pitchFamily="34" charset="0"/>
              <a:buNone/>
            </a:pPr>
            <a:r>
              <a:rPr lang="ja-JP" altLang="en-US" dirty="0"/>
              <a:t>令和６年</a:t>
            </a:r>
            <a:r>
              <a:rPr lang="en-US" altLang="ja-JP" dirty="0"/>
              <a:t>4</a:t>
            </a:r>
            <a:r>
              <a:rPr lang="ja-JP" altLang="en-US" dirty="0"/>
              <a:t>月</a:t>
            </a:r>
            <a:r>
              <a:rPr lang="en-US" altLang="ja-JP" dirty="0"/>
              <a:t>30</a:t>
            </a:r>
            <a:r>
              <a:rPr lang="ja-JP" altLang="en-US" dirty="0"/>
              <a:t>日</a:t>
            </a:r>
            <a:endParaRPr lang="en-US" altLang="ja-JP" dirty="0"/>
          </a:p>
          <a:p>
            <a:pPr marL="0" indent="0">
              <a:buFont typeface="Arial" panose="020B0604020202020204" pitchFamily="34" charset="0"/>
              <a:buNone/>
            </a:pPr>
            <a:r>
              <a:rPr lang="ja-JP" altLang="en-US" dirty="0"/>
              <a:t>（株）笏本縫製　専務取締役　中村啓吾</a:t>
            </a:r>
            <a:endParaRPr lang="en-US" altLang="ja-JP" dirty="0"/>
          </a:p>
          <a:p>
            <a:pPr marL="0" indent="0">
              <a:buFont typeface="Arial" panose="020B0604020202020204" pitchFamily="34" charset="0"/>
              <a:buNone/>
            </a:pPr>
            <a:endParaRPr lang="en-US" altLang="ja-JP" dirty="0"/>
          </a:p>
        </p:txBody>
      </p:sp>
    </p:spTree>
    <p:extLst>
      <p:ext uri="{BB962C8B-B14F-4D97-AF65-F5344CB8AC3E}">
        <p14:creationId xmlns:p14="http://schemas.microsoft.com/office/powerpoint/2010/main" val="3352192877"/>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TM04033925[[fn=しずく]]</Template>
  <TotalTime>118</TotalTime>
  <Words>175</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Segoe UI Historic</vt:lpstr>
      <vt:lpstr>Tw Cen MT</vt:lpstr>
      <vt:lpstr>しずく</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 啓吾</dc:creator>
  <cp:lastModifiedBy>啓吾 中村</cp:lastModifiedBy>
  <cp:revision>2</cp:revision>
  <dcterms:created xsi:type="dcterms:W3CDTF">2022-10-26T13:23:49Z</dcterms:created>
  <dcterms:modified xsi:type="dcterms:W3CDTF">2024-04-30T04:39:16Z</dcterms:modified>
</cp:coreProperties>
</file>