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4"/>
  </p:sldMasterIdLst>
  <p:notesMasterIdLst>
    <p:notesMasterId r:id="rId6"/>
  </p:notesMasterIdLst>
  <p:handoutMasterIdLst>
    <p:handoutMasterId r:id="rId7"/>
  </p:handoutMasterIdLst>
  <p:sldIdLst>
    <p:sldId id="256" r:id="rId5"/>
  </p:sldIdLst>
  <p:sldSz cx="12192000" cy="6858000"/>
  <p:notesSz cx="6858000" cy="9144000"/>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144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3725" autoAdjust="0"/>
  </p:normalViewPr>
  <p:slideViewPr>
    <p:cSldViewPr snapToGrid="0">
      <p:cViewPr>
        <p:scale>
          <a:sx n="92" d="100"/>
          <a:sy n="92" d="100"/>
        </p:scale>
        <p:origin x="-128" y="-18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99" d="100"/>
          <a:sy n="99" d="100"/>
        </p:scale>
        <p:origin x="28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A47A63F-9D06-479D-A04D-717692D4326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C51F70DC-6EDE-457C-B55A-39AC7DE41A3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F83E983B-74BE-41F4-A0D1-174157665AA2}" type="datetime1">
              <a:rPr lang="ja-JP" altLang="en-US" smtClean="0">
                <a:latin typeface="Meiryo UI" panose="020B0604030504040204" pitchFamily="50" charset="-128"/>
                <a:ea typeface="Meiryo UI" panose="020B0604030504040204" pitchFamily="50" charset="-128"/>
              </a:rPr>
              <a:t>2024/4/30</a:t>
            </a:fld>
            <a:endParaRPr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146987CF-42F5-4BB0-AD0D-1D64C359446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22368FB4-296C-4F8C-BFA3-D7C3AD617B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F555657-0A12-495F-9FFA-D8F7554E7C39}" type="slidenum">
              <a:rPr lang="en-US" altLang="ja-JP" smtClean="0">
                <a:latin typeface="Meiryo UI" panose="020B0604030504040204" pitchFamily="50" charset="-128"/>
                <a:ea typeface="Meiryo UI" panose="020B0604030504040204" pitchFamily="50" charset="-128"/>
              </a:r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664322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70828222-B24A-4E2B-9978-5862471963B7}" type="datetime1">
              <a:rPr lang="ja-JP" altLang="en-US" smtClean="0"/>
              <a:pPr/>
              <a:t>2024/4/30</a:t>
            </a:fld>
            <a:endParaRPr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E2780FBB-F712-42E7-8C2F-226D98798B3F}" type="slidenum">
              <a:rPr lang="en-US" altLang="ja-JP" smtClean="0"/>
              <a:p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671535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pPr rtl="0"/>
            <a:fld id="{E2780FBB-F712-42E7-8C2F-226D98798B3F}" type="slidenum">
              <a:rPr lang="en-US" altLang="ja-JP" smtClean="0"/>
              <a:t>1</a:t>
            </a:fld>
            <a:endParaRPr lang="ja-JP" altLang="en-US"/>
          </a:p>
        </p:txBody>
      </p:sp>
    </p:spTree>
    <p:extLst>
      <p:ext uri="{BB962C8B-B14F-4D97-AF65-F5344CB8AC3E}">
        <p14:creationId xmlns:p14="http://schemas.microsoft.com/office/powerpoint/2010/main" val="8106983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useBgFill="1">
        <p:nvSpPr>
          <p:cNvPr id="11" name="長方形 10">
            <a:extLst>
              <a:ext uri="{FF2B5EF4-FFF2-40B4-BE49-F238E27FC236}">
                <a16:creationId xmlns:a16="http://schemas.microsoft.com/office/drawing/2014/main" id="{B3FB0C32-F044-4939-92E4-8BA39B7A391A}"/>
              </a:ext>
              <a:ext uri="{C183D7F6-B498-43B3-948B-1728B52AA6E4}">
                <adec:decorative xmlns:adec="http://schemas.microsoft.com/office/drawing/2017/decorative" val="1"/>
              </a:ext>
            </a:extLst>
          </p:cNvPr>
          <p:cNvSpPr/>
          <p:nvPr userDrawn="1"/>
        </p:nvSpPr>
        <p:spPr>
          <a:xfrm>
            <a:off x="3050" y="-66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2" name="長方形 11">
            <a:extLst>
              <a:ext uri="{FF2B5EF4-FFF2-40B4-BE49-F238E27FC236}">
                <a16:creationId xmlns:a16="http://schemas.microsoft.com/office/drawing/2014/main" id="{6584BE8A-3E34-4967-9E7C-13EC8F6A990A}"/>
              </a:ext>
              <a:ext uri="{C183D7F6-B498-43B3-948B-1728B52AA6E4}">
                <adec:decorative xmlns:adec="http://schemas.microsoft.com/office/drawing/2017/decorative" val="1"/>
              </a:ext>
            </a:extLst>
          </p:cNvPr>
          <p:cNvSpPr/>
          <p:nvPr userDrawn="1"/>
        </p:nvSpPr>
        <p:spPr>
          <a:xfrm>
            <a:off x="3050" y="-663"/>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長方形 12">
            <a:extLst>
              <a:ext uri="{FF2B5EF4-FFF2-40B4-BE49-F238E27FC236}">
                <a16:creationId xmlns:a16="http://schemas.microsoft.com/office/drawing/2014/main" id="{99BFF676-EC35-4FFD-8894-CA4F2830700A}"/>
              </a:ext>
              <a:ext uri="{C183D7F6-B498-43B3-948B-1728B52AA6E4}">
                <adec:decorative xmlns:adec="http://schemas.microsoft.com/office/drawing/2017/decorative" val="1"/>
              </a:ext>
            </a:extLst>
          </p:cNvPr>
          <p:cNvSpPr/>
          <p:nvPr userDrawn="1"/>
        </p:nvSpPr>
        <p:spPr>
          <a:xfrm>
            <a:off x="3050" y="0"/>
            <a:ext cx="12188952" cy="685800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円/楕円 13">
            <a:extLst>
              <a:ext uri="{FF2B5EF4-FFF2-40B4-BE49-F238E27FC236}">
                <a16:creationId xmlns:a16="http://schemas.microsoft.com/office/drawing/2014/main" id="{32DA1557-E095-4C82-B659-3AF550080BB1}"/>
              </a:ext>
              <a:ext uri="{C183D7F6-B498-43B3-948B-1728B52AA6E4}">
                <adec:decorative xmlns:adec="http://schemas.microsoft.com/office/drawing/2017/decorative" val="1"/>
              </a:ext>
            </a:extLst>
          </p:cNvPr>
          <p:cNvSpPr/>
          <p:nvPr userDrawn="1"/>
        </p:nvSpPr>
        <p:spPr>
          <a:xfrm rot="16200000">
            <a:off x="2746250" y="-663"/>
            <a:ext cx="6857999" cy="6857998"/>
          </a:xfrm>
          <a:prstGeom prst="ellipse">
            <a:avLst/>
          </a:prstGeom>
          <a:gradFill>
            <a:gsLst>
              <a:gs pos="0">
                <a:schemeClr val="accent1">
                  <a:lumMod val="20000"/>
                  <a:lumOff val="80000"/>
                  <a:alpha val="40000"/>
                </a:schemeClr>
              </a:gs>
              <a:gs pos="100000">
                <a:schemeClr val="accent1">
                  <a:alpha val="4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5" name="円/楕円 14">
            <a:extLst>
              <a:ext uri="{FF2B5EF4-FFF2-40B4-BE49-F238E27FC236}">
                <a16:creationId xmlns:a16="http://schemas.microsoft.com/office/drawing/2014/main" id="{9F34E5EF-94D7-4AE0-BDD1-81A3ECDE614C}"/>
              </a:ext>
              <a:ext uri="{C183D7F6-B498-43B3-948B-1728B52AA6E4}">
                <adec:decorative xmlns:adec="http://schemas.microsoft.com/office/drawing/2017/decorative" val="1"/>
              </a:ext>
            </a:extLst>
          </p:cNvPr>
          <p:cNvSpPr/>
          <p:nvPr userDrawn="1"/>
        </p:nvSpPr>
        <p:spPr>
          <a:xfrm rot="16200000">
            <a:off x="77040" y="1193411"/>
            <a:ext cx="5589934" cy="5737916"/>
          </a:xfrm>
          <a:prstGeom prst="ellipse">
            <a:avLst/>
          </a:prstGeom>
          <a:gradFill>
            <a:gsLst>
              <a:gs pos="0">
                <a:schemeClr val="accent1">
                  <a:alpha val="40000"/>
                </a:schemeClr>
              </a:gs>
              <a:gs pos="100000">
                <a:schemeClr val="accent5">
                  <a:alpha val="20000"/>
                </a:schemeClr>
              </a:gs>
            </a:gsLst>
            <a:lin ang="2700000" scaled="1"/>
          </a:gradFill>
          <a:ln>
            <a:noFill/>
          </a:ln>
          <a:effectLst>
            <a:softEdge rad="952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6" name="円/楕円 15">
            <a:extLst>
              <a:ext uri="{FF2B5EF4-FFF2-40B4-BE49-F238E27FC236}">
                <a16:creationId xmlns:a16="http://schemas.microsoft.com/office/drawing/2014/main" id="{D829E57E-3199-4AAA-B2D5-F93264FDA0B5}"/>
              </a:ext>
              <a:ext uri="{C183D7F6-B498-43B3-948B-1728B52AA6E4}">
                <adec:decorative xmlns:adec="http://schemas.microsoft.com/office/drawing/2017/decorative" val="1"/>
              </a:ext>
            </a:extLst>
          </p:cNvPr>
          <p:cNvSpPr/>
          <p:nvPr userDrawn="1"/>
        </p:nvSpPr>
        <p:spPr>
          <a:xfrm rot="16200000">
            <a:off x="6442672" y="193606"/>
            <a:ext cx="5760743" cy="5737917"/>
          </a:xfrm>
          <a:prstGeom prst="ellipse">
            <a:avLst/>
          </a:prstGeom>
          <a:gradFill>
            <a:gsLst>
              <a:gs pos="0">
                <a:schemeClr val="accent1">
                  <a:alpha val="20000"/>
                </a:schemeClr>
              </a:gs>
              <a:gs pos="100000">
                <a:schemeClr val="accent5">
                  <a:alpha val="40000"/>
                </a:schemeClr>
              </a:gs>
            </a:gsLst>
            <a:lin ang="2700000" scaled="1"/>
          </a:gradFill>
          <a:ln>
            <a:noFill/>
          </a:ln>
          <a:effectLst>
            <a:softEdge rad="1003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pic>
        <p:nvPicPr>
          <p:cNvPr id="17" name="画像 16" descr="Tag=CustomerPhoto&#10;Crop=1&#10;Align=N/A">
            <a:extLst>
              <a:ext uri="{FF2B5EF4-FFF2-40B4-BE49-F238E27FC236}">
                <a16:creationId xmlns:a16="http://schemas.microsoft.com/office/drawing/2014/main" id="{8A791822-0971-4E61-A5E4-9AAD258F58E3}"/>
              </a:ext>
            </a:extLst>
          </p:cNvPr>
          <p:cNvPicPr>
            <a:picLocks/>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3048" y="-663"/>
            <a:ext cx="12188952" cy="6858000"/>
          </a:xfrm>
          <a:prstGeom prst="rect">
            <a:avLst/>
          </a:prstGeom>
        </p:spPr>
      </p:pic>
      <p:sp>
        <p:nvSpPr>
          <p:cNvPr id="18" name="タイトル 1">
            <a:extLst>
              <a:ext uri="{FF2B5EF4-FFF2-40B4-BE49-F238E27FC236}">
                <a16:creationId xmlns:a16="http://schemas.microsoft.com/office/drawing/2014/main" id="{B86D7D99-F789-4EDA-861D-B6B994F05F1D}"/>
              </a:ext>
            </a:extLst>
          </p:cNvPr>
          <p:cNvSpPr>
            <a:spLocks noGrp="1"/>
          </p:cNvSpPr>
          <p:nvPr>
            <p:ph type="ctrTitle"/>
          </p:nvPr>
        </p:nvSpPr>
        <p:spPr>
          <a:xfrm>
            <a:off x="1527050" y="1121700"/>
            <a:ext cx="9144000" cy="2387600"/>
          </a:xfrm>
        </p:spPr>
        <p:txBody>
          <a:bodyPr rtlCol="0"/>
          <a:lstStyle>
            <a:lvl1pPr algn="ctr">
              <a:defRPr>
                <a:solidFill>
                  <a:schemeClr val="bg1"/>
                </a:solidFill>
                <a:latin typeface="Meiryo UI" panose="020B0604030504040204" pitchFamily="50" charset="-128"/>
                <a:ea typeface="Meiryo UI" panose="020B0604030504040204" pitchFamily="50" charset="-128"/>
              </a:defRPr>
            </a:lvl1pPr>
          </a:lstStyle>
          <a:p>
            <a:pPr rtl="0"/>
            <a:r>
              <a:rPr lang="ja-JP" altLang="en-US" noProof="0">
                <a:solidFill>
                  <a:srgbClr val="FFFFFF"/>
                </a:solidFill>
                <a:effectLst>
                  <a:outerShdw blurRad="38100" dist="38100" dir="2700000" algn="tl">
                    <a:srgbClr val="000000">
                      <a:alpha val="43137"/>
                    </a:srgbClr>
                  </a:outerShdw>
                </a:effectLst>
                <a:cs typeface="Sabon Next LT" panose="020B0502040204020203" pitchFamily="2" charset="0"/>
              </a:rPr>
              <a:t>マスター タイトルの書式設定</a:t>
            </a:r>
            <a:endParaRPr lang="ja-JP" altLang="en-US" noProof="0">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endParaRPr>
          </a:p>
        </p:txBody>
      </p:sp>
      <p:sp>
        <p:nvSpPr>
          <p:cNvPr id="20" name="テキスト プレースホルダー 12">
            <a:extLst>
              <a:ext uri="{FF2B5EF4-FFF2-40B4-BE49-F238E27FC236}">
                <a16:creationId xmlns:a16="http://schemas.microsoft.com/office/drawing/2014/main" id="{2B39487B-EA73-4D7B-93AA-D63B49F4DA7F}"/>
              </a:ext>
            </a:extLst>
          </p:cNvPr>
          <p:cNvSpPr>
            <a:spLocks noGrp="1"/>
          </p:cNvSpPr>
          <p:nvPr>
            <p:ph type="body" sz="quarter" idx="15" hasCustomPrompt="1"/>
          </p:nvPr>
        </p:nvSpPr>
        <p:spPr>
          <a:xfrm>
            <a:off x="1527050" y="3600450"/>
            <a:ext cx="9144000" cy="2451100"/>
          </a:xfrm>
        </p:spPr>
        <p:txBody>
          <a:bodyPr rtlCol="0">
            <a:normAutofit/>
          </a:bodyPr>
          <a:lstStyle>
            <a:lvl1pPr marL="0" indent="0" algn="ctr">
              <a:buNone/>
              <a:defRPr sz="2800">
                <a:solidFill>
                  <a:schemeClr val="bg1"/>
                </a:solidFill>
                <a:effectLst/>
                <a:latin typeface="Meiryo UI" panose="020B0604030504040204" pitchFamily="50" charset="-128"/>
                <a:ea typeface="Meiryo UI" panose="020B0604030504040204" pitchFamily="50" charset="-128"/>
              </a:defRPr>
            </a:lvl1pPr>
          </a:lstStyle>
          <a:p>
            <a:pPr lvl="0" rtl="0"/>
            <a:r>
              <a:rPr lang="ja-JP" altLang="en-US" noProof="0" dirty="0"/>
              <a:t>クリックしてマスター テキストのスタイルを編集</a:t>
            </a:r>
          </a:p>
        </p:txBody>
      </p:sp>
    </p:spTree>
    <p:extLst>
      <p:ext uri="{BB962C8B-B14F-4D97-AF65-F5344CB8AC3E}">
        <p14:creationId xmlns:p14="http://schemas.microsoft.com/office/powerpoint/2010/main" val="115554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概要">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lvl1pPr>
              <a:defRPr>
                <a:latin typeface="Meiryo UI" panose="020B0604030504040204" pitchFamily="50" charset="-128"/>
                <a:ea typeface="Meiryo UI" panose="020B0604030504040204" pitchFamily="50" charset="-128"/>
              </a:defRPr>
            </a:lvl1pPr>
          </a:lstStyle>
          <a:p>
            <a:r>
              <a:rPr lang="en-US" altLang="ja-JP"/>
              <a:t>20XX </a:t>
            </a:r>
            <a:r>
              <a:rPr lang="ja-JP" altLang="en-US"/>
              <a:t>年 </a:t>
            </a:r>
            <a:r>
              <a:rPr lang="en-US" altLang="ja-JP"/>
              <a:t>3 </a:t>
            </a:r>
            <a:r>
              <a:rPr lang="ja-JP" altLang="en-US"/>
              <a:t>月 </a:t>
            </a:r>
            <a:r>
              <a:rPr lang="en-US" altLang="ja-JP"/>
              <a:t>1 </a:t>
            </a:r>
            <a:r>
              <a:rPr lang="ja-JP" altLang="en-US"/>
              <a:t>日</a:t>
            </a:r>
          </a:p>
        </p:txBody>
      </p:sp>
      <p:sp>
        <p:nvSpPr>
          <p:cNvPr id="3" name="フッター プレースホルダー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lvl1pPr>
              <a:defRPr>
                <a:latin typeface="Meiryo UI" panose="020B0604030504040204" pitchFamily="50" charset="-128"/>
                <a:ea typeface="Meiryo UI" panose="020B0604030504040204" pitchFamily="50" charset="-128"/>
              </a:defRPr>
            </a:lvl1pPr>
          </a:lstStyle>
          <a:p>
            <a:r>
              <a:rPr lang="ja-JP" altLang="en-US"/>
              <a:t>サンプル フッター テキスト</a:t>
            </a:r>
          </a:p>
        </p:txBody>
      </p:sp>
      <p:sp>
        <p:nvSpPr>
          <p:cNvPr id="4" name="スライド番号プレースホルダー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28844951-7827-47D4-8276-7DDE1FA7D85A}" type="slidenum">
              <a:rPr lang="en-US" altLang="ja-JP" smtClean="0"/>
              <a:pPr/>
              <a:t>‹#›</a:t>
            </a:fld>
            <a:endParaRPr lang="ja-JP" altLang="en-US"/>
          </a:p>
        </p:txBody>
      </p:sp>
      <p:sp>
        <p:nvSpPr>
          <p:cNvPr id="6" name="タイトル 1">
            <a:extLst>
              <a:ext uri="{FF2B5EF4-FFF2-40B4-BE49-F238E27FC236}">
                <a16:creationId xmlns:a16="http://schemas.microsoft.com/office/drawing/2014/main" id="{673294AE-7408-47DB-898D-41F8C069B42E}"/>
              </a:ext>
            </a:extLst>
          </p:cNvPr>
          <p:cNvSpPr>
            <a:spLocks noGrp="1"/>
          </p:cNvSpPr>
          <p:nvPr>
            <p:ph type="title"/>
          </p:nvPr>
        </p:nvSpPr>
        <p:spPr>
          <a:xfrm>
            <a:off x="841248" y="857251"/>
            <a:ext cx="6156051" cy="2076450"/>
          </a:xfrm>
        </p:spPr>
        <p:txBody>
          <a:bodyPr rtlCol="0" anchor="b">
            <a:normAutofit/>
          </a:bodyPr>
          <a:lstStyle>
            <a:lvl1pPr>
              <a:defRPr>
                <a:latin typeface="Meiryo UI" panose="020B0604030504040204" pitchFamily="50" charset="-128"/>
                <a:ea typeface="Meiryo UI" panose="020B0604030504040204" pitchFamily="50" charset="-128"/>
              </a:defRPr>
            </a:lvl1pPr>
          </a:lstStyle>
          <a:p>
            <a:pPr rtl="0"/>
            <a:r>
              <a:rPr lang="ja-JP" altLang="en-US" sz="4400" noProof="0">
                <a:gradFill flip="none" rotWithShape="1">
                  <a:gsLst>
                    <a:gs pos="0">
                      <a:schemeClr val="accent5">
                        <a:alpha val="70000"/>
                      </a:schemeClr>
                    </a:gs>
                    <a:gs pos="100000">
                      <a:schemeClr val="accent1">
                        <a:alpha val="70000"/>
                      </a:schemeClr>
                    </a:gs>
                  </a:gsLst>
                  <a:lin ang="0" scaled="1"/>
                  <a:tileRect/>
                </a:gradFill>
              </a:rPr>
              <a:t>マスター タイトルの書式設定</a:t>
            </a:r>
          </a:p>
        </p:txBody>
      </p:sp>
      <p:sp>
        <p:nvSpPr>
          <p:cNvPr id="7" name="コンテンツ プレースホルダー 2">
            <a:extLst>
              <a:ext uri="{FF2B5EF4-FFF2-40B4-BE49-F238E27FC236}">
                <a16:creationId xmlns:a16="http://schemas.microsoft.com/office/drawing/2014/main" id="{E973052A-4118-4E04-81F8-A44EC172FE46}"/>
              </a:ext>
            </a:extLst>
          </p:cNvPr>
          <p:cNvSpPr>
            <a:spLocks noGrp="1"/>
          </p:cNvSpPr>
          <p:nvPr>
            <p:ph idx="1"/>
          </p:nvPr>
        </p:nvSpPr>
        <p:spPr>
          <a:xfrm>
            <a:off x="841247" y="3190875"/>
            <a:ext cx="6156052" cy="2986087"/>
          </a:xfrm>
        </p:spPr>
        <p:txBody>
          <a:bodyPr rtlCol="0">
            <a:normAutofit/>
          </a:bodyPr>
          <a:lstStyle>
            <a:lvl1pPr marL="0" indent="0">
              <a:buNone/>
              <a:defRPr sz="2200">
                <a:latin typeface="Meiryo UI" panose="020B0604030504040204" pitchFamily="50" charset="-128"/>
                <a:ea typeface="Meiryo UI" panose="020B0604030504040204" pitchFamily="50" charset="-128"/>
              </a:defRPr>
            </a:lvl1pPr>
          </a:lstStyle>
          <a:p>
            <a:pPr marL="228600" lvl="0" indent="-228600" rtl="0"/>
            <a:r>
              <a:rPr lang="ja-JP" altLang="en-US" sz="2000" noProof="0">
                <a:solidFill>
                  <a:schemeClr val="tx2">
                    <a:alpha val="60000"/>
                  </a:schemeClr>
                </a:solidFill>
              </a:rPr>
              <a:t>マスター テキストの書式設定</a:t>
            </a:r>
          </a:p>
        </p:txBody>
      </p:sp>
      <p:sp>
        <p:nvSpPr>
          <p:cNvPr id="10" name="日付プレースホルダー 3">
            <a:extLst>
              <a:ext uri="{FF2B5EF4-FFF2-40B4-BE49-F238E27FC236}">
                <a16:creationId xmlns:a16="http://schemas.microsoft.com/office/drawing/2014/main" id="{8988D1E1-6064-4D6A-9EB1-578E20A2A0ED}"/>
              </a:ext>
            </a:extLst>
          </p:cNvPr>
          <p:cNvSpPr txBox="1">
            <a:spLocks/>
          </p:cNvSpPr>
          <p:nvPr userDrawn="1"/>
        </p:nvSpPr>
        <p:spPr>
          <a:xfrm>
            <a:off x="841248" y="6429375"/>
            <a:ext cx="2646725" cy="3651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altLang="ja-JP" noProof="0">
                <a:solidFill>
                  <a:schemeClr val="tx2">
                    <a:alpha val="60000"/>
                  </a:schemeClr>
                </a:solidFill>
                <a:latin typeface="Meiryo UI" panose="020B0604030504040204" pitchFamily="50" charset="-128"/>
                <a:ea typeface="Meiryo UI" panose="020B0604030504040204" pitchFamily="50" charset="-128"/>
              </a:rPr>
              <a:t>20XX </a:t>
            </a:r>
            <a:r>
              <a:rPr lang="ja-JP" altLang="en-US" noProof="0">
                <a:solidFill>
                  <a:schemeClr val="tx2">
                    <a:alpha val="60000"/>
                  </a:schemeClr>
                </a:solidFill>
                <a:latin typeface="Meiryo UI" panose="020B0604030504040204" pitchFamily="50" charset="-128"/>
                <a:ea typeface="Meiryo UI" panose="020B0604030504040204" pitchFamily="50" charset="-128"/>
              </a:rPr>
              <a:t>年 </a:t>
            </a:r>
            <a:r>
              <a:rPr lang="en-US" altLang="ja-JP" noProof="0">
                <a:solidFill>
                  <a:schemeClr val="tx2">
                    <a:alpha val="60000"/>
                  </a:schemeClr>
                </a:solidFill>
                <a:latin typeface="Meiryo UI" panose="020B0604030504040204" pitchFamily="50" charset="-128"/>
                <a:ea typeface="Meiryo UI" panose="020B0604030504040204" pitchFamily="50" charset="-128"/>
              </a:rPr>
              <a:t>3 </a:t>
            </a:r>
            <a:r>
              <a:rPr lang="ja-JP" altLang="en-US" noProof="0">
                <a:solidFill>
                  <a:schemeClr val="tx2">
                    <a:alpha val="60000"/>
                  </a:schemeClr>
                </a:solidFill>
                <a:latin typeface="Meiryo UI" panose="020B0604030504040204" pitchFamily="50" charset="-128"/>
                <a:ea typeface="Meiryo UI" panose="020B0604030504040204" pitchFamily="50" charset="-128"/>
              </a:rPr>
              <a:t>月 </a:t>
            </a:r>
            <a:r>
              <a:rPr lang="en-US" altLang="ja-JP" noProof="0">
                <a:solidFill>
                  <a:schemeClr val="tx2">
                    <a:alpha val="60000"/>
                  </a:schemeClr>
                </a:solidFill>
                <a:latin typeface="Meiryo UI" panose="020B0604030504040204" pitchFamily="50" charset="-128"/>
                <a:ea typeface="Meiryo UI" panose="020B0604030504040204" pitchFamily="50" charset="-128"/>
              </a:rPr>
              <a:t>1 </a:t>
            </a:r>
            <a:r>
              <a:rPr lang="ja-JP" altLang="en-US" noProof="0">
                <a:solidFill>
                  <a:schemeClr val="tx2">
                    <a:alpha val="60000"/>
                  </a:schemeClr>
                </a:solidFill>
                <a:latin typeface="Meiryo UI" panose="020B0604030504040204" pitchFamily="50" charset="-128"/>
                <a:ea typeface="Meiryo UI" panose="020B0604030504040204" pitchFamily="50" charset="-128"/>
              </a:rPr>
              <a:t>日</a:t>
            </a:r>
          </a:p>
        </p:txBody>
      </p:sp>
      <p:sp>
        <p:nvSpPr>
          <p:cNvPr id="11" name="フッター プレースホルダー 4">
            <a:extLst>
              <a:ext uri="{FF2B5EF4-FFF2-40B4-BE49-F238E27FC236}">
                <a16:creationId xmlns:a16="http://schemas.microsoft.com/office/drawing/2014/main" id="{BD47C5CB-0317-4DC6-A76F-38A5BB1FD1C2}"/>
              </a:ext>
            </a:extLst>
          </p:cNvPr>
          <p:cNvSpPr txBox="1">
            <a:spLocks/>
          </p:cNvSpPr>
          <p:nvPr userDrawn="1"/>
        </p:nvSpPr>
        <p:spPr>
          <a:xfrm>
            <a:off x="4044696" y="642937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ja-JP" altLang="en-US" noProof="0">
                <a:solidFill>
                  <a:schemeClr val="tx2">
                    <a:alpha val="60000"/>
                  </a:schemeClr>
                </a:solidFill>
                <a:latin typeface="Meiryo UI" panose="020B0604030504040204" pitchFamily="50" charset="-128"/>
                <a:ea typeface="Meiryo UI" panose="020B0604030504040204" pitchFamily="50" charset="-128"/>
              </a:rPr>
              <a:t>サンプル フッター テキスト</a:t>
            </a:r>
          </a:p>
        </p:txBody>
      </p:sp>
      <p:sp>
        <p:nvSpPr>
          <p:cNvPr id="12" name="スライド番号プレースホルダー 5">
            <a:extLst>
              <a:ext uri="{FF2B5EF4-FFF2-40B4-BE49-F238E27FC236}">
                <a16:creationId xmlns:a16="http://schemas.microsoft.com/office/drawing/2014/main" id="{8CCF6E15-0BE7-453B-BBD4-B379C390AD22}"/>
              </a:ext>
            </a:extLst>
          </p:cNvPr>
          <p:cNvSpPr txBox="1">
            <a:spLocks/>
          </p:cNvSpPr>
          <p:nvPr userDrawn="1"/>
        </p:nvSpPr>
        <p:spPr>
          <a:xfrm>
            <a:off x="8613648" y="6429375"/>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28844951-7827-47D4-8276-7DDE1FA7D85A}" type="slidenum">
              <a:rPr lang="en-US" altLang="ja-JP" noProof="0" smtClean="0">
                <a:solidFill>
                  <a:schemeClr val="tx2">
                    <a:alpha val="60000"/>
                  </a:schemeClr>
                </a:solidFill>
                <a:latin typeface="Meiryo UI" panose="020B0604030504040204" pitchFamily="50" charset="-128"/>
                <a:ea typeface="Meiryo UI" panose="020B0604030504040204" pitchFamily="50" charset="-128"/>
              </a:rPr>
              <a:pPr/>
              <a:t>‹#›</a:t>
            </a:fld>
            <a:endParaRPr lang="ja-JP" altLang="en-US" noProof="0">
              <a:solidFill>
                <a:schemeClr val="tx2">
                  <a:alpha val="60000"/>
                </a:schemeClr>
              </a:solidFill>
              <a:latin typeface="Meiryo UI" panose="020B0604030504040204" pitchFamily="50" charset="-128"/>
              <a:ea typeface="Meiryo UI" panose="020B0604030504040204" pitchFamily="50" charset="-128"/>
            </a:endParaRPr>
          </a:p>
        </p:txBody>
      </p:sp>
      <p:sp>
        <p:nvSpPr>
          <p:cNvPr id="14" name="図プレースホルダー 13">
            <a:extLst>
              <a:ext uri="{FF2B5EF4-FFF2-40B4-BE49-F238E27FC236}">
                <a16:creationId xmlns:a16="http://schemas.microsoft.com/office/drawing/2014/main" id="{0E092228-4487-4E3A-AEE3-12DC34A061E2}"/>
              </a:ext>
            </a:extLst>
          </p:cNvPr>
          <p:cNvSpPr>
            <a:spLocks noGrp="1"/>
          </p:cNvSpPr>
          <p:nvPr>
            <p:ph type="pic" sz="quarter" idx="13"/>
          </p:nvPr>
        </p:nvSpPr>
        <p:spPr>
          <a:xfrm>
            <a:off x="7424928" y="484632"/>
            <a:ext cx="4279392" cy="2862072"/>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15" name="図プレースホルダー 13">
            <a:extLst>
              <a:ext uri="{FF2B5EF4-FFF2-40B4-BE49-F238E27FC236}">
                <a16:creationId xmlns:a16="http://schemas.microsoft.com/office/drawing/2014/main" id="{6AB20921-6E7F-4BD8-9399-D18CABB64B9A}"/>
              </a:ext>
            </a:extLst>
          </p:cNvPr>
          <p:cNvSpPr>
            <a:spLocks noGrp="1"/>
          </p:cNvSpPr>
          <p:nvPr>
            <p:ph type="pic" sz="quarter" idx="14"/>
          </p:nvPr>
        </p:nvSpPr>
        <p:spPr>
          <a:xfrm>
            <a:off x="7424928" y="3511296"/>
            <a:ext cx="4279392" cy="2862072"/>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Tree>
    <p:extLst>
      <p:ext uri="{BB962C8B-B14F-4D97-AF65-F5344CB8AC3E}">
        <p14:creationId xmlns:p14="http://schemas.microsoft.com/office/powerpoint/2010/main" val="4230430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結び">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0022B425-A1C3-4DFE-BF49-1B9F96D46B2A}"/>
              </a:ext>
            </a:extLst>
          </p:cNvPr>
          <p:cNvSpPr>
            <a:spLocks noGrp="1"/>
          </p:cNvSpPr>
          <p:nvPr>
            <p:ph type="title"/>
          </p:nvPr>
        </p:nvSpPr>
        <p:spPr>
          <a:xfrm>
            <a:off x="841248" y="3893769"/>
            <a:ext cx="5992550" cy="2319306"/>
          </a:xfrm>
        </p:spPr>
        <p:txBody>
          <a:bodyPr rtlCol="0" anchor="t">
            <a:normAutofit/>
          </a:bodyPr>
          <a:lstStyle/>
          <a:p>
            <a:pPr rtl="0"/>
            <a:r>
              <a:rPr lang="ja-JP" altLang="en-US" sz="4400" noProof="0">
                <a:gradFill flip="none" rotWithShape="1">
                  <a:gsLst>
                    <a:gs pos="0">
                      <a:schemeClr val="accent5">
                        <a:alpha val="70000"/>
                      </a:schemeClr>
                    </a:gs>
                    <a:gs pos="100000">
                      <a:schemeClr val="accent1">
                        <a:alpha val="70000"/>
                      </a:schemeClr>
                    </a:gs>
                  </a:gsLst>
                  <a:lin ang="0" scaled="1"/>
                  <a:tileRect/>
                </a:gradFill>
              </a:rPr>
              <a:t>マスター タイトルの書式設定</a:t>
            </a:r>
          </a:p>
        </p:txBody>
      </p:sp>
      <p:sp>
        <p:nvSpPr>
          <p:cNvPr id="14" name="図プレースホルダー 13">
            <a:extLst>
              <a:ext uri="{FF2B5EF4-FFF2-40B4-BE49-F238E27FC236}">
                <a16:creationId xmlns:a16="http://schemas.microsoft.com/office/drawing/2014/main" id="{2AEC60F9-EA79-4A18-B040-024AFB62FD5E}"/>
              </a:ext>
            </a:extLst>
          </p:cNvPr>
          <p:cNvSpPr>
            <a:spLocks noGrp="1"/>
          </p:cNvSpPr>
          <p:nvPr>
            <p:ph type="pic" sz="quarter" idx="13"/>
          </p:nvPr>
        </p:nvSpPr>
        <p:spPr>
          <a:xfrm>
            <a:off x="493776" y="484632"/>
            <a:ext cx="11210544" cy="3191256"/>
          </a:xfrm>
          <a:solidFill>
            <a:schemeClr val="accent6"/>
          </a:solidFill>
        </p:spPr>
        <p:txBody>
          <a:bodyPr rtlCol="0"/>
          <a:lstStyle/>
          <a:p>
            <a:pPr rtl="0"/>
            <a:r>
              <a:rPr lang="ja-JP" altLang="en-US" noProof="0"/>
              <a:t>アイコンをクリックして図を追加</a:t>
            </a:r>
          </a:p>
        </p:txBody>
      </p:sp>
      <p:sp>
        <p:nvSpPr>
          <p:cNvPr id="9" name="コンテンツ プレースホルダー 2">
            <a:extLst>
              <a:ext uri="{FF2B5EF4-FFF2-40B4-BE49-F238E27FC236}">
                <a16:creationId xmlns:a16="http://schemas.microsoft.com/office/drawing/2014/main" id="{83B88B7B-A749-40EA-A140-38D1E04EFF4F}"/>
              </a:ext>
            </a:extLst>
          </p:cNvPr>
          <p:cNvSpPr>
            <a:spLocks noGrp="1"/>
          </p:cNvSpPr>
          <p:nvPr>
            <p:ph idx="1"/>
          </p:nvPr>
        </p:nvSpPr>
        <p:spPr>
          <a:xfrm>
            <a:off x="6979133" y="3893770"/>
            <a:ext cx="4377714" cy="2319306"/>
          </a:xfrm>
        </p:spPr>
        <p:txBody>
          <a:bodyPr rtlCol="0" anchor="t">
            <a:normAutofit/>
          </a:bodyPr>
          <a:lstStyle>
            <a:lvl1pPr marL="0" indent="0">
              <a:buNone/>
              <a:defRPr sz="2800"/>
            </a:lvl1pPr>
          </a:lstStyle>
          <a:p>
            <a:pPr marL="228600" lvl="0" indent="-228600" rtl="0"/>
            <a:r>
              <a:rPr lang="ja-JP" altLang="en-US" sz="1800" noProof="0">
                <a:solidFill>
                  <a:schemeClr val="tx2">
                    <a:alpha val="60000"/>
                  </a:schemeClr>
                </a:solidFill>
              </a:rPr>
              <a:t>マスター テキストの書式設定</a:t>
            </a:r>
          </a:p>
        </p:txBody>
      </p:sp>
      <p:sp>
        <p:nvSpPr>
          <p:cNvPr id="2" name="日付プレースホルダー 1">
            <a:extLst>
              <a:ext uri="{FF2B5EF4-FFF2-40B4-BE49-F238E27FC236}">
                <a16:creationId xmlns:a16="http://schemas.microsoft.com/office/drawing/2014/main" id="{118B9F00-8450-475B-B155-993BAF212AF6}"/>
              </a:ext>
            </a:extLst>
          </p:cNvPr>
          <p:cNvSpPr>
            <a:spLocks noGrp="1"/>
          </p:cNvSpPr>
          <p:nvPr>
            <p:ph type="dt" sz="half" idx="10"/>
          </p:nvPr>
        </p:nvSpPr>
        <p:spPr>
          <a:xfrm>
            <a:off x="838200" y="6418489"/>
            <a:ext cx="2743200" cy="365125"/>
          </a:xfrm>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3" name="フッター プレースホルダー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ja-JP" altLang="en-US" noProof="0"/>
              <a:t>サンプル フッター テキスト</a:t>
            </a:r>
          </a:p>
        </p:txBody>
      </p:sp>
      <p:sp>
        <p:nvSpPr>
          <p:cNvPr id="4" name="スライド番号プレースホルダー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2761320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3" name="フッター プレースホルダー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ja-JP" altLang="en-US" noProof="0"/>
              <a:t>サンプル フッター テキスト</a:t>
            </a:r>
          </a:p>
        </p:txBody>
      </p:sp>
      <p:sp>
        <p:nvSpPr>
          <p:cNvPr id="4" name="スライド番号プレースホルダー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2352095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rtlCol="0" anchor="b"/>
          <a:lstStyle>
            <a:lvl1pPr algn="ctr">
              <a:defRPr sz="5400"/>
            </a:lvl1pPr>
          </a:lstStyle>
          <a:p>
            <a:pPr rtl="0"/>
            <a:r>
              <a:rPr lang="ja-JP" altLang="en-US" noProof="0"/>
              <a:t>マスター タイトルの書式設定</a:t>
            </a:r>
          </a:p>
        </p:txBody>
      </p:sp>
      <p:sp>
        <p:nvSpPr>
          <p:cNvPr id="3" name="サブタイトル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p>
        </p:txBody>
      </p:sp>
      <p:sp>
        <p:nvSpPr>
          <p:cNvPr id="4" name="日付プレースホルダー 3">
            <a:extLst>
              <a:ext uri="{FF2B5EF4-FFF2-40B4-BE49-F238E27FC236}">
                <a16:creationId xmlns:a16="http://schemas.microsoft.com/office/drawing/2014/main" id="{C6E155CF-52F5-4879-B7F3-D05812AC4A6D}"/>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5" name="フッター プレースホルダー 4">
            <a:extLst>
              <a:ext uri="{FF2B5EF4-FFF2-40B4-BE49-F238E27FC236}">
                <a16:creationId xmlns:a16="http://schemas.microsoft.com/office/drawing/2014/main" id="{80D053AC-61ED-4C2F-90BF-D4A916545107}"/>
              </a:ext>
            </a:extLst>
          </p:cNvPr>
          <p:cNvSpPr>
            <a:spLocks noGrp="1"/>
          </p:cNvSpPr>
          <p:nvPr>
            <p:ph type="ftr" sz="quarter" idx="11"/>
          </p:nvPr>
        </p:nvSpPr>
        <p:spPr/>
        <p:txBody>
          <a:bodyPr rtlCol="0"/>
          <a:lstStyle/>
          <a:p>
            <a:pPr rtl="0"/>
            <a:r>
              <a:rPr lang="ja-JP" altLang="en-US" noProof="0"/>
              <a:t>サンプル フッター テキスト</a:t>
            </a:r>
          </a:p>
        </p:txBody>
      </p:sp>
      <p:sp>
        <p:nvSpPr>
          <p:cNvPr id="6" name="スライド番号プレースホルダー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293987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CBBD03-9D57-48E9-8B43-688B72997276}"/>
              </a:ext>
            </a:extLst>
          </p:cNvPr>
          <p:cNvSpPr>
            <a:spLocks noGrp="1"/>
          </p:cNvSpPr>
          <p:nvPr>
            <p:ph type="title"/>
          </p:nvPr>
        </p:nvSpPr>
        <p:spPr>
          <a:xfrm>
            <a:off x="831850" y="1709738"/>
            <a:ext cx="10515600" cy="2852737"/>
          </a:xfrm>
        </p:spPr>
        <p:txBody>
          <a:bodyPr rtlCol="0" anchor="b"/>
          <a:lstStyle>
            <a:lvl1pPr>
              <a:defRPr sz="5400"/>
            </a:lvl1pPr>
          </a:lstStyle>
          <a:p>
            <a:pPr rtl="0"/>
            <a:r>
              <a:rPr lang="ja-JP" altLang="en-US" noProof="0"/>
              <a:t>マスター タイトルの書式設定</a:t>
            </a:r>
          </a:p>
        </p:txBody>
      </p:sp>
      <p:sp>
        <p:nvSpPr>
          <p:cNvPr id="3" name="テキスト プレースホルダー 2">
            <a:extLst>
              <a:ext uri="{FF2B5EF4-FFF2-40B4-BE49-F238E27FC236}">
                <a16:creationId xmlns:a16="http://schemas.microsoft.com/office/drawing/2014/main" id="{783F376C-8A2F-4BE5-9669-4A6DA21B771A}"/>
              </a:ext>
            </a:extLst>
          </p:cNvPr>
          <p:cNvSpPr>
            <a:spLocks noGrp="1"/>
          </p:cNvSpPr>
          <p:nvPr>
            <p:ph type="body" idx="1" hasCustomPrompt="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ltLang="en-US" noProof="0"/>
              <a:t>クリックしてマスター テキストのスタイルを編集</a:t>
            </a:r>
          </a:p>
        </p:txBody>
      </p:sp>
      <p:sp>
        <p:nvSpPr>
          <p:cNvPr id="4" name="日付プレースホルダー 3">
            <a:extLst>
              <a:ext uri="{FF2B5EF4-FFF2-40B4-BE49-F238E27FC236}">
                <a16:creationId xmlns:a16="http://schemas.microsoft.com/office/drawing/2014/main" id="{52654893-212E-4450-8F7A-27256B31F9FB}"/>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5" name="フッター プレースホルダー 4">
            <a:extLst>
              <a:ext uri="{FF2B5EF4-FFF2-40B4-BE49-F238E27FC236}">
                <a16:creationId xmlns:a16="http://schemas.microsoft.com/office/drawing/2014/main" id="{600E881A-3958-44A9-9EDB-D86F4E4144C0}"/>
              </a:ext>
            </a:extLst>
          </p:cNvPr>
          <p:cNvSpPr>
            <a:spLocks noGrp="1"/>
          </p:cNvSpPr>
          <p:nvPr>
            <p:ph type="ftr" sz="quarter" idx="11"/>
          </p:nvPr>
        </p:nvSpPr>
        <p:spPr/>
        <p:txBody>
          <a:bodyPr rtlCol="0"/>
          <a:lstStyle/>
          <a:p>
            <a:pPr rtl="0"/>
            <a:r>
              <a:rPr lang="ja-JP" altLang="en-US" noProof="0"/>
              <a:t>サンプル フッター テキスト</a:t>
            </a:r>
          </a:p>
        </p:txBody>
      </p:sp>
      <p:sp>
        <p:nvSpPr>
          <p:cNvPr id="6" name="スライド番号プレースホルダー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1090129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DC8777-C460-4649-8822-CA943386D06D}"/>
              </a:ext>
            </a:extLst>
          </p:cNvPr>
          <p:cNvSpPr>
            <a:spLocks noGrp="1"/>
          </p:cNvSpPr>
          <p:nvPr>
            <p:ph type="title"/>
          </p:nvPr>
        </p:nvSpPr>
        <p:spPr/>
        <p:txBody>
          <a:bodyPr rtlCol="0"/>
          <a:lstStyle>
            <a:lvl1pPr>
              <a:defRPr sz="4800"/>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AFDF69E6-1094-437B-AA7E-0E21B7136CCA}"/>
              </a:ext>
            </a:extLst>
          </p:cNvPr>
          <p:cNvSpPr>
            <a:spLocks noGrp="1"/>
          </p:cNvSpPr>
          <p:nvPr>
            <p:ph sz="half" idx="1"/>
          </p:nvPr>
        </p:nvSpPr>
        <p:spPr>
          <a:xfrm>
            <a:off x="838200" y="2057399"/>
            <a:ext cx="5181600" cy="4119563"/>
          </a:xfrm>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コンテンツ プレースホルダー 3">
            <a:extLst>
              <a:ext uri="{FF2B5EF4-FFF2-40B4-BE49-F238E27FC236}">
                <a16:creationId xmlns:a16="http://schemas.microsoft.com/office/drawing/2014/main" id="{C20BC963-4591-4BE3-AE63-4999A13C5054}"/>
              </a:ext>
            </a:extLst>
          </p:cNvPr>
          <p:cNvSpPr>
            <a:spLocks noGrp="1"/>
          </p:cNvSpPr>
          <p:nvPr>
            <p:ph sz="half" idx="2"/>
          </p:nvPr>
        </p:nvSpPr>
        <p:spPr>
          <a:xfrm>
            <a:off x="6172200" y="2057399"/>
            <a:ext cx="5181600" cy="4119563"/>
          </a:xfrm>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5" name="日付プレースホルダー 4">
            <a:extLst>
              <a:ext uri="{FF2B5EF4-FFF2-40B4-BE49-F238E27FC236}">
                <a16:creationId xmlns:a16="http://schemas.microsoft.com/office/drawing/2014/main" id="{C504D5BB-DB84-4266-9B4F-E65CCFE5B310}"/>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6" name="フッター プレースホルダー 5">
            <a:extLst>
              <a:ext uri="{FF2B5EF4-FFF2-40B4-BE49-F238E27FC236}">
                <a16:creationId xmlns:a16="http://schemas.microsoft.com/office/drawing/2014/main" id="{891A99B5-D493-4AB1-AF24-6660540D56AD}"/>
              </a:ext>
            </a:extLst>
          </p:cNvPr>
          <p:cNvSpPr>
            <a:spLocks noGrp="1"/>
          </p:cNvSpPr>
          <p:nvPr>
            <p:ph type="ftr" sz="quarter" idx="11"/>
          </p:nvPr>
        </p:nvSpPr>
        <p:spPr/>
        <p:txBody>
          <a:bodyPr rtlCol="0"/>
          <a:lstStyle/>
          <a:p>
            <a:pPr rtl="0"/>
            <a:r>
              <a:rPr lang="ja-JP" altLang="en-US" noProof="0"/>
              <a:t>サンプル フッター テキスト</a:t>
            </a:r>
          </a:p>
        </p:txBody>
      </p:sp>
      <p:sp>
        <p:nvSpPr>
          <p:cNvPr id="7" name="スライド番号プレースホルダー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406973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B2DD4C-BFBC-4087-B94C-4DD0690E838E}"/>
              </a:ext>
            </a:extLst>
          </p:cNvPr>
          <p:cNvSpPr>
            <a:spLocks noGrp="1"/>
          </p:cNvSpPr>
          <p:nvPr>
            <p:ph type="title"/>
          </p:nvPr>
        </p:nvSpPr>
        <p:spPr/>
        <p:txBody>
          <a:bodyPr rtlCol="0"/>
          <a:lstStyle/>
          <a:p>
            <a:pPr rtl="0"/>
            <a:r>
              <a:rPr lang="ja-JP" altLang="en-US" noProof="0"/>
              <a:t>マスター タイトルの書式設定</a:t>
            </a:r>
          </a:p>
        </p:txBody>
      </p:sp>
      <p:sp>
        <p:nvSpPr>
          <p:cNvPr id="3" name="日付プレースホルダー 2">
            <a:extLst>
              <a:ext uri="{FF2B5EF4-FFF2-40B4-BE49-F238E27FC236}">
                <a16:creationId xmlns:a16="http://schemas.microsoft.com/office/drawing/2014/main" id="{BEB9D434-8228-4C7F-B520-14121EBC903B}"/>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4" name="フッター プレースホルダー 3">
            <a:extLst>
              <a:ext uri="{FF2B5EF4-FFF2-40B4-BE49-F238E27FC236}">
                <a16:creationId xmlns:a16="http://schemas.microsoft.com/office/drawing/2014/main" id="{997B89BD-A70A-48D2-A3D9-DB2C0DB123B4}"/>
              </a:ext>
            </a:extLst>
          </p:cNvPr>
          <p:cNvSpPr>
            <a:spLocks noGrp="1"/>
          </p:cNvSpPr>
          <p:nvPr>
            <p:ph type="ftr" sz="quarter" idx="11"/>
          </p:nvPr>
        </p:nvSpPr>
        <p:spPr/>
        <p:txBody>
          <a:bodyPr rtlCol="0"/>
          <a:lstStyle/>
          <a:p>
            <a:pPr rtl="0"/>
            <a:r>
              <a:rPr lang="ja-JP" altLang="en-US" noProof="0"/>
              <a:t>サンプル フッター テキスト</a:t>
            </a:r>
          </a:p>
        </p:txBody>
      </p:sp>
      <p:sp>
        <p:nvSpPr>
          <p:cNvPr id="5" name="スライド番号プレースホルダー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1076813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371600"/>
          </a:xfrm>
        </p:spPr>
        <p:txBody>
          <a:bodyPr rtlCol="0" anchor="b"/>
          <a:lstStyle>
            <a:lvl1pPr>
              <a:defRPr sz="3200"/>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AAF73DB2-BD72-4F5E-9CA2-197343A0908A}"/>
              </a:ext>
            </a:extLst>
          </p:cNvPr>
          <p:cNvSpPr>
            <a:spLocks noGrp="1"/>
          </p:cNvSpPr>
          <p:nvPr>
            <p:ph idx="1" hasCustomPrompt="1"/>
          </p:nvPr>
        </p:nvSpPr>
        <p:spPr>
          <a:xfrm>
            <a:off x="5183188" y="685801"/>
            <a:ext cx="6172200" cy="517525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テキスト プレースホルダー 3">
            <a:extLst>
              <a:ext uri="{FF2B5EF4-FFF2-40B4-BE49-F238E27FC236}">
                <a16:creationId xmlns:a16="http://schemas.microsoft.com/office/drawing/2014/main" id="{71F01536-2B0A-42A2-827E-2EB2C324A5FE}"/>
              </a:ext>
            </a:extLst>
          </p:cNvPr>
          <p:cNvSpPr>
            <a:spLocks noGrp="1"/>
          </p:cNvSpPr>
          <p:nvPr>
            <p:ph type="body" sz="half" idx="2" hasCustomPrompt="1"/>
          </p:nvPr>
        </p:nvSpPr>
        <p:spPr>
          <a:xfrm>
            <a:off x="839788" y="2209800"/>
            <a:ext cx="3932237" cy="36591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クリックしてマスター テキストのスタイルを編集</a:t>
            </a:r>
          </a:p>
        </p:txBody>
      </p:sp>
      <p:sp>
        <p:nvSpPr>
          <p:cNvPr id="5" name="日付プレースホルダー 4">
            <a:extLst>
              <a:ext uri="{FF2B5EF4-FFF2-40B4-BE49-F238E27FC236}">
                <a16:creationId xmlns:a16="http://schemas.microsoft.com/office/drawing/2014/main" id="{1722CD09-61EF-4733-831C-5B133DAE1F4C}"/>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6" name="フッター プレースホルダー 5">
            <a:extLst>
              <a:ext uri="{FF2B5EF4-FFF2-40B4-BE49-F238E27FC236}">
                <a16:creationId xmlns:a16="http://schemas.microsoft.com/office/drawing/2014/main" id="{5B109FCF-96E4-4EBF-AAFB-5E9AD22A68AE}"/>
              </a:ext>
            </a:extLst>
          </p:cNvPr>
          <p:cNvSpPr>
            <a:spLocks noGrp="1"/>
          </p:cNvSpPr>
          <p:nvPr>
            <p:ph type="ftr" sz="quarter" idx="11"/>
          </p:nvPr>
        </p:nvSpPr>
        <p:spPr/>
        <p:txBody>
          <a:bodyPr rtlCol="0"/>
          <a:lstStyle/>
          <a:p>
            <a:pPr rtl="0"/>
            <a:r>
              <a:rPr lang="ja-JP" altLang="en-US" noProof="0"/>
              <a:t>サンプル フッター テキスト</a:t>
            </a:r>
          </a:p>
        </p:txBody>
      </p:sp>
      <p:sp>
        <p:nvSpPr>
          <p:cNvPr id="7" name="スライド番号プレースホルダー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677615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1371600"/>
          </a:xfrm>
        </p:spPr>
        <p:txBody>
          <a:bodyPr rtlCol="0" anchor="b"/>
          <a:lstStyle>
            <a:lvl1pPr>
              <a:defRPr sz="3200"/>
            </a:lvl1pPr>
          </a:lstStyle>
          <a:p>
            <a:pPr rtl="0"/>
            <a:r>
              <a:rPr lang="ja-JP" altLang="en-US" noProof="0"/>
              <a:t>マスター タイトルの書式設定</a:t>
            </a:r>
          </a:p>
        </p:txBody>
      </p:sp>
      <p:sp>
        <p:nvSpPr>
          <p:cNvPr id="3" name="図プレースホルダー 2">
            <a:extLst>
              <a:ext uri="{FF2B5EF4-FFF2-40B4-BE49-F238E27FC236}">
                <a16:creationId xmlns:a16="http://schemas.microsoft.com/office/drawing/2014/main" id="{654384F3-CDE0-4329-B76D-45AAC94B04A8}"/>
              </a:ext>
            </a:extLst>
          </p:cNvPr>
          <p:cNvSpPr>
            <a:spLocks noGrp="1"/>
          </p:cNvSpPr>
          <p:nvPr>
            <p:ph type="pic" idx="1" hasCustomPrompt="1"/>
          </p:nvPr>
        </p:nvSpPr>
        <p:spPr>
          <a:xfrm>
            <a:off x="5183188" y="685801"/>
            <a:ext cx="6172200" cy="517525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ja-JP" altLang="en-US" noProof="0"/>
              <a:t>アイコンをクリックして画像を追加</a:t>
            </a:r>
          </a:p>
        </p:txBody>
      </p:sp>
      <p:sp>
        <p:nvSpPr>
          <p:cNvPr id="4" name="テキスト プレースホルダー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209800"/>
            <a:ext cx="3932237" cy="36591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sp>
        <p:nvSpPr>
          <p:cNvPr id="5" name="日付プレースホルダー 4">
            <a:extLst>
              <a:ext uri="{FF2B5EF4-FFF2-40B4-BE49-F238E27FC236}">
                <a16:creationId xmlns:a16="http://schemas.microsoft.com/office/drawing/2014/main" id="{1E56944C-E229-457E-868E-C48FF47DA37A}"/>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6" name="フッター プレースホルダー 5">
            <a:extLst>
              <a:ext uri="{FF2B5EF4-FFF2-40B4-BE49-F238E27FC236}">
                <a16:creationId xmlns:a16="http://schemas.microsoft.com/office/drawing/2014/main" id="{CC7115FE-359F-46EA-A3C8-0D18544E34AD}"/>
              </a:ext>
            </a:extLst>
          </p:cNvPr>
          <p:cNvSpPr>
            <a:spLocks noGrp="1"/>
          </p:cNvSpPr>
          <p:nvPr>
            <p:ph type="ftr" sz="quarter" idx="11"/>
          </p:nvPr>
        </p:nvSpPr>
        <p:spPr/>
        <p:txBody>
          <a:bodyPr rtlCol="0"/>
          <a:lstStyle/>
          <a:p>
            <a:pPr rtl="0"/>
            <a:r>
              <a:rPr lang="ja-JP" altLang="en-US" noProof="0"/>
              <a:t>サンプル フッター テキスト</a:t>
            </a:r>
          </a:p>
        </p:txBody>
      </p:sp>
      <p:sp>
        <p:nvSpPr>
          <p:cNvPr id="7" name="スライド番号プレースホルダー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357408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議題">
    <p:spTree>
      <p:nvGrpSpPr>
        <p:cNvPr id="1" name=""/>
        <p:cNvGrpSpPr/>
        <p:nvPr/>
      </p:nvGrpSpPr>
      <p:grpSpPr>
        <a:xfrm>
          <a:off x="0" y="0"/>
          <a:ext cx="0" cy="0"/>
          <a:chOff x="0" y="0"/>
          <a:chExt cx="0" cy="0"/>
        </a:xfrm>
      </p:grpSpPr>
      <p:sp useBgFill="1">
        <p:nvSpPr>
          <p:cNvPr id="5" name="長方形 4">
            <a:extLst>
              <a:ext uri="{FF2B5EF4-FFF2-40B4-BE49-F238E27FC236}">
                <a16:creationId xmlns:a16="http://schemas.microsoft.com/office/drawing/2014/main" id="{3F98AFCE-98D2-46C5-82A8-E45659B1769D}"/>
              </a:ext>
              <a:ext uri="{C183D7F6-B498-43B3-948B-1728B52AA6E4}">
                <adec:decorative xmlns:adec="http://schemas.microsoft.com/office/drawing/2017/decorative" val="1"/>
              </a:ext>
            </a:extLst>
          </p:cNvPr>
          <p:cNvSpPr/>
          <p:nvPr userDrawn="1"/>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2" name="フレーム 11">
            <a:extLst>
              <a:ext uri="{FF2B5EF4-FFF2-40B4-BE49-F238E27FC236}">
                <a16:creationId xmlns:a16="http://schemas.microsoft.com/office/drawing/2014/main" id="{F69999FB-8585-40F0-990C-6A0BAD1C8081}"/>
              </a:ext>
              <a:ext uri="{C183D7F6-B498-43B3-948B-1728B52AA6E4}">
                <adec:decorative xmlns:adec="http://schemas.microsoft.com/office/drawing/2017/decorative" val="1"/>
              </a:ext>
            </a:extLst>
          </p:cNvPr>
          <p:cNvSpPr/>
          <p:nvPr userDrawn="1"/>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2768738E-7449-46C1-B7D3-844FE2BA7D35}"/>
              </a:ext>
            </a:extLst>
          </p:cNvPr>
          <p:cNvSpPr>
            <a:spLocks noGrp="1"/>
          </p:cNvSpPr>
          <p:nvPr>
            <p:ph type="title"/>
          </p:nvPr>
        </p:nvSpPr>
        <p:spPr>
          <a:xfrm>
            <a:off x="838200" y="914399"/>
            <a:ext cx="5992550" cy="2827422"/>
          </a:xfrm>
        </p:spPr>
        <p:txBody>
          <a:bodyPr rtlCol="0" anchor="t">
            <a:normAutofit/>
          </a:bodyPr>
          <a:lstStyle>
            <a:lvl1pPr>
              <a:defRPr>
                <a:latin typeface="Meiryo UI" panose="020B0604030504040204" pitchFamily="50" charset="-128"/>
                <a:ea typeface="Meiryo UI" panose="020B0604030504040204" pitchFamily="50" charset="-128"/>
              </a:defRPr>
            </a:lvl1pPr>
          </a:lstStyle>
          <a:p>
            <a:pPr rtl="0"/>
            <a:r>
              <a:rPr lang="ja-JP" altLang="en-US" sz="4400" noProof="0">
                <a:gradFill flip="none" rotWithShape="1">
                  <a:gsLst>
                    <a:gs pos="0">
                      <a:schemeClr val="accent5">
                        <a:alpha val="70000"/>
                      </a:schemeClr>
                    </a:gs>
                    <a:gs pos="100000">
                      <a:schemeClr val="accent1">
                        <a:alpha val="70000"/>
                      </a:schemeClr>
                    </a:gs>
                  </a:gsLst>
                  <a:lin ang="0" scaled="1"/>
                  <a:tileRect/>
                </a:gradFill>
              </a:rPr>
              <a:t>マスター タイトルの書式設定</a:t>
            </a:r>
          </a:p>
        </p:txBody>
      </p:sp>
      <p:sp>
        <p:nvSpPr>
          <p:cNvPr id="7" name="コンテンツ プレースホルダー 2">
            <a:extLst>
              <a:ext uri="{FF2B5EF4-FFF2-40B4-BE49-F238E27FC236}">
                <a16:creationId xmlns:a16="http://schemas.microsoft.com/office/drawing/2014/main" id="{B0FF04F9-E792-4C19-9FD5-44800CEB2E89}"/>
              </a:ext>
            </a:extLst>
          </p:cNvPr>
          <p:cNvSpPr>
            <a:spLocks noGrp="1"/>
          </p:cNvSpPr>
          <p:nvPr>
            <p:ph idx="1"/>
          </p:nvPr>
        </p:nvSpPr>
        <p:spPr>
          <a:xfrm>
            <a:off x="6976085" y="914400"/>
            <a:ext cx="4377714" cy="2827422"/>
          </a:xfrm>
        </p:spPr>
        <p:txBody>
          <a:bodyPr rtlCol="0" anchor="t">
            <a:normAutofit/>
          </a:bodyPr>
          <a:lstStyle>
            <a:lvl1pPr marL="0" indent="0">
              <a:buNone/>
              <a:defRPr sz="2800">
                <a:latin typeface="Meiryo UI" panose="020B0604030504040204" pitchFamily="50" charset="-128"/>
                <a:ea typeface="Meiryo UI" panose="020B0604030504040204" pitchFamily="50" charset="-128"/>
              </a:defRPr>
            </a:lvl1pPr>
          </a:lstStyle>
          <a:p>
            <a:pPr marL="228600" lvl="0" indent="-228600" rtl="0"/>
            <a:r>
              <a:rPr lang="ja-JP" altLang="en-US" sz="1800" noProof="0">
                <a:solidFill>
                  <a:schemeClr val="tx2">
                    <a:alpha val="60000"/>
                  </a:schemeClr>
                </a:solidFill>
              </a:rPr>
              <a:t>マスター テキストの書式設定</a:t>
            </a:r>
          </a:p>
        </p:txBody>
      </p:sp>
      <p:sp>
        <p:nvSpPr>
          <p:cNvPr id="14" name="図プレースホルダー 13">
            <a:extLst>
              <a:ext uri="{FF2B5EF4-FFF2-40B4-BE49-F238E27FC236}">
                <a16:creationId xmlns:a16="http://schemas.microsoft.com/office/drawing/2014/main" id="{5F2F9DF6-DFB9-44A8-B629-57F58893AD21}"/>
              </a:ext>
            </a:extLst>
          </p:cNvPr>
          <p:cNvSpPr>
            <a:spLocks noGrp="1"/>
          </p:cNvSpPr>
          <p:nvPr>
            <p:ph type="pic" sz="quarter" idx="13"/>
          </p:nvPr>
        </p:nvSpPr>
        <p:spPr>
          <a:xfrm>
            <a:off x="490538" y="4059936"/>
            <a:ext cx="2807208" cy="2322576"/>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15" name="図プレースホルダー 13">
            <a:extLst>
              <a:ext uri="{FF2B5EF4-FFF2-40B4-BE49-F238E27FC236}">
                <a16:creationId xmlns:a16="http://schemas.microsoft.com/office/drawing/2014/main" id="{927BC207-43FE-4B6A-AEBE-875B69CF9761}"/>
              </a:ext>
            </a:extLst>
          </p:cNvPr>
          <p:cNvSpPr>
            <a:spLocks noGrp="1"/>
          </p:cNvSpPr>
          <p:nvPr>
            <p:ph type="pic" sz="quarter" idx="14"/>
          </p:nvPr>
        </p:nvSpPr>
        <p:spPr>
          <a:xfrm>
            <a:off x="3291840" y="4059936"/>
            <a:ext cx="2807208" cy="2322576"/>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16" name="図プレースホルダー 13">
            <a:extLst>
              <a:ext uri="{FF2B5EF4-FFF2-40B4-BE49-F238E27FC236}">
                <a16:creationId xmlns:a16="http://schemas.microsoft.com/office/drawing/2014/main" id="{EBBF5499-9A70-4846-B98E-316EC17F9FCD}"/>
              </a:ext>
            </a:extLst>
          </p:cNvPr>
          <p:cNvSpPr>
            <a:spLocks noGrp="1"/>
          </p:cNvSpPr>
          <p:nvPr>
            <p:ph type="pic" sz="quarter" idx="15"/>
          </p:nvPr>
        </p:nvSpPr>
        <p:spPr>
          <a:xfrm>
            <a:off x="6099048" y="4059936"/>
            <a:ext cx="2807208" cy="2322576"/>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17" name="図プレースホルダー 13">
            <a:extLst>
              <a:ext uri="{FF2B5EF4-FFF2-40B4-BE49-F238E27FC236}">
                <a16:creationId xmlns:a16="http://schemas.microsoft.com/office/drawing/2014/main" id="{C7A79F30-D473-48F6-9AC2-286C7B70F3ED}"/>
              </a:ext>
            </a:extLst>
          </p:cNvPr>
          <p:cNvSpPr>
            <a:spLocks noGrp="1"/>
          </p:cNvSpPr>
          <p:nvPr>
            <p:ph type="pic" sz="quarter" idx="16"/>
          </p:nvPr>
        </p:nvSpPr>
        <p:spPr>
          <a:xfrm>
            <a:off x="8906256" y="4059936"/>
            <a:ext cx="2807208" cy="2322576"/>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2" name="日付プレースホルダー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lvl1pPr>
              <a:defRPr>
                <a:latin typeface="Meiryo UI" panose="020B0604030504040204" pitchFamily="50" charset="-128"/>
                <a:ea typeface="Meiryo UI" panose="020B0604030504040204" pitchFamily="50" charset="-128"/>
              </a:defRPr>
            </a:lvl1pPr>
          </a:lstStyle>
          <a:p>
            <a:r>
              <a:rPr lang="en-US" altLang="ja-JP"/>
              <a:t>20XX </a:t>
            </a:r>
            <a:r>
              <a:rPr lang="ja-JP" altLang="en-US"/>
              <a:t>年 </a:t>
            </a:r>
            <a:r>
              <a:rPr lang="en-US" altLang="ja-JP"/>
              <a:t>3 </a:t>
            </a:r>
            <a:r>
              <a:rPr lang="ja-JP" altLang="en-US"/>
              <a:t>月 </a:t>
            </a:r>
            <a:r>
              <a:rPr lang="en-US" altLang="ja-JP"/>
              <a:t>1 </a:t>
            </a:r>
            <a:r>
              <a:rPr lang="ja-JP" altLang="en-US"/>
              <a:t>日</a:t>
            </a:r>
          </a:p>
        </p:txBody>
      </p:sp>
      <p:sp>
        <p:nvSpPr>
          <p:cNvPr id="3" name="フッター プレースホルダー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lvl1pPr>
              <a:defRPr>
                <a:latin typeface="Meiryo UI" panose="020B0604030504040204" pitchFamily="50" charset="-128"/>
                <a:ea typeface="Meiryo UI" panose="020B0604030504040204" pitchFamily="50" charset="-128"/>
              </a:defRPr>
            </a:lvl1pPr>
          </a:lstStyle>
          <a:p>
            <a:r>
              <a:rPr lang="ja-JP" altLang="en-US"/>
              <a:t>サンプル フッター テキスト</a:t>
            </a:r>
          </a:p>
        </p:txBody>
      </p:sp>
      <p:sp>
        <p:nvSpPr>
          <p:cNvPr id="4" name="スライド番号プレースホルダー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28844951-7827-47D4-8276-7DDE1FA7D85A}" type="slidenum">
              <a:rPr lang="en-US" altLang="ja-JP" smtClean="0"/>
              <a:pPr/>
              <a:t>‹#›</a:t>
            </a:fld>
            <a:endParaRPr lang="ja-JP" altLang="en-US"/>
          </a:p>
        </p:txBody>
      </p:sp>
    </p:spTree>
    <p:extLst>
      <p:ext uri="{BB962C8B-B14F-4D97-AF65-F5344CB8AC3E}">
        <p14:creationId xmlns:p14="http://schemas.microsoft.com/office/powerpoint/2010/main" val="1009914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概要">
    <p:spTree>
      <p:nvGrpSpPr>
        <p:cNvPr id="1" name=""/>
        <p:cNvGrpSpPr/>
        <p:nvPr/>
      </p:nvGrpSpPr>
      <p:grpSpPr>
        <a:xfrm>
          <a:off x="0" y="0"/>
          <a:ext cx="0" cy="0"/>
          <a:chOff x="0" y="0"/>
          <a:chExt cx="0" cy="0"/>
        </a:xfrm>
      </p:grpSpPr>
      <p:sp>
        <p:nvSpPr>
          <p:cNvPr id="15" name="タイトル 1">
            <a:extLst>
              <a:ext uri="{FF2B5EF4-FFF2-40B4-BE49-F238E27FC236}">
                <a16:creationId xmlns:a16="http://schemas.microsoft.com/office/drawing/2014/main" id="{B910AFBC-7932-43F4-ABEA-C89B2698634B}"/>
              </a:ext>
            </a:extLst>
          </p:cNvPr>
          <p:cNvSpPr>
            <a:spLocks noGrp="1"/>
          </p:cNvSpPr>
          <p:nvPr>
            <p:ph type="title"/>
          </p:nvPr>
        </p:nvSpPr>
        <p:spPr>
          <a:xfrm>
            <a:off x="841249" y="857251"/>
            <a:ext cx="5914937" cy="2076450"/>
          </a:xfrm>
        </p:spPr>
        <p:txBody>
          <a:bodyPr rtlCol="0" anchor="b">
            <a:normAutofit/>
          </a:bodyPr>
          <a:lstStyle/>
          <a:p>
            <a:pPr rtl="0"/>
            <a:r>
              <a:rPr lang="ja-JP" altLang="en-US" sz="4400" noProof="0">
                <a:gradFill flip="none" rotWithShape="1">
                  <a:gsLst>
                    <a:gs pos="0">
                      <a:schemeClr val="accent5">
                        <a:alpha val="70000"/>
                      </a:schemeClr>
                    </a:gs>
                    <a:gs pos="100000">
                      <a:schemeClr val="accent1">
                        <a:alpha val="70000"/>
                      </a:schemeClr>
                    </a:gs>
                  </a:gsLst>
                  <a:lin ang="0" scaled="1"/>
                  <a:tileRect/>
                </a:gradFill>
              </a:rPr>
              <a:t>マスター タイトルの書式設定</a:t>
            </a:r>
          </a:p>
        </p:txBody>
      </p:sp>
      <p:sp>
        <p:nvSpPr>
          <p:cNvPr id="17" name="コンテンツ プレースホルダー 2">
            <a:extLst>
              <a:ext uri="{FF2B5EF4-FFF2-40B4-BE49-F238E27FC236}">
                <a16:creationId xmlns:a16="http://schemas.microsoft.com/office/drawing/2014/main" id="{1178A42D-5ED2-4AB6-BE4B-4109074320DF}"/>
              </a:ext>
            </a:extLst>
          </p:cNvPr>
          <p:cNvSpPr>
            <a:spLocks noGrp="1"/>
          </p:cNvSpPr>
          <p:nvPr>
            <p:ph idx="1"/>
          </p:nvPr>
        </p:nvSpPr>
        <p:spPr>
          <a:xfrm>
            <a:off x="841248" y="3190875"/>
            <a:ext cx="5914938" cy="2986087"/>
          </a:xfrm>
        </p:spPr>
        <p:txBody>
          <a:bodyPr rtlCol="0">
            <a:noAutofit/>
          </a:bodyPr>
          <a:lstStyle>
            <a:lvl1pPr marL="0" indent="0">
              <a:lnSpc>
                <a:spcPct val="100000"/>
              </a:lnSpc>
              <a:buNone/>
              <a:defRPr sz="2000"/>
            </a:lvl1pPr>
          </a:lstStyle>
          <a:p>
            <a:pPr marL="228600" lvl="0" indent="-228600" rtl="0"/>
            <a:r>
              <a:rPr lang="ja-JP" altLang="en-US" sz="1800" noProof="0">
                <a:solidFill>
                  <a:schemeClr val="tx2">
                    <a:alpha val="60000"/>
                  </a:schemeClr>
                </a:solidFill>
              </a:rPr>
              <a:t>マスター テキストの書式設定</a:t>
            </a:r>
          </a:p>
        </p:txBody>
      </p:sp>
      <p:sp>
        <p:nvSpPr>
          <p:cNvPr id="29" name="日付プレースホルダー 1">
            <a:extLst>
              <a:ext uri="{FF2B5EF4-FFF2-40B4-BE49-F238E27FC236}">
                <a16:creationId xmlns:a16="http://schemas.microsoft.com/office/drawing/2014/main" id="{4D9A7D07-2BA3-438D-972B-EA578370D50F}"/>
              </a:ext>
            </a:extLst>
          </p:cNvPr>
          <p:cNvSpPr>
            <a:spLocks noGrp="1"/>
          </p:cNvSpPr>
          <p:nvPr>
            <p:ph type="dt" sz="half" idx="10"/>
          </p:nvPr>
        </p:nvSpPr>
        <p:spPr>
          <a:xfrm>
            <a:off x="838200" y="6429375"/>
            <a:ext cx="2743200" cy="365125"/>
          </a:xfrm>
        </p:spPr>
        <p:txBody>
          <a:bodyPr rtlCol="0"/>
          <a:lstStyle>
            <a:lvl1pPr>
              <a:defRPr>
                <a:solidFill>
                  <a:schemeClr val="tx2">
                    <a:alpha val="60000"/>
                  </a:schemeClr>
                </a:solidFill>
              </a:defRPr>
            </a:lvl1pPr>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24" name="図プレースホルダー 23">
            <a:extLst>
              <a:ext uri="{FF2B5EF4-FFF2-40B4-BE49-F238E27FC236}">
                <a16:creationId xmlns:a16="http://schemas.microsoft.com/office/drawing/2014/main" id="{C8720583-BC84-48EB-85BC-AE71214A30A5}"/>
              </a:ext>
            </a:extLst>
          </p:cNvPr>
          <p:cNvSpPr>
            <a:spLocks noGrp="1"/>
          </p:cNvSpPr>
          <p:nvPr>
            <p:ph type="pic" sz="quarter" idx="13"/>
          </p:nvPr>
        </p:nvSpPr>
        <p:spPr>
          <a:xfrm>
            <a:off x="7589520" y="0"/>
            <a:ext cx="4599432" cy="2286000"/>
          </a:xfrm>
          <a:solidFill>
            <a:schemeClr val="accent6"/>
          </a:solidFill>
        </p:spPr>
        <p:txBody>
          <a:bodyPr rtlCol="0"/>
          <a:lstStyle/>
          <a:p>
            <a:pPr rtl="0"/>
            <a:r>
              <a:rPr lang="ja-JP" altLang="en-US" noProof="0"/>
              <a:t>アイコンをクリックして図を追加</a:t>
            </a:r>
          </a:p>
        </p:txBody>
      </p:sp>
      <p:sp>
        <p:nvSpPr>
          <p:cNvPr id="25" name="図プレースホルダー 23">
            <a:extLst>
              <a:ext uri="{FF2B5EF4-FFF2-40B4-BE49-F238E27FC236}">
                <a16:creationId xmlns:a16="http://schemas.microsoft.com/office/drawing/2014/main" id="{C3F0A5CD-C47A-4CDF-BE99-75F3A81B18FB}"/>
              </a:ext>
            </a:extLst>
          </p:cNvPr>
          <p:cNvSpPr>
            <a:spLocks noGrp="1"/>
          </p:cNvSpPr>
          <p:nvPr>
            <p:ph type="pic" sz="quarter" idx="14"/>
          </p:nvPr>
        </p:nvSpPr>
        <p:spPr>
          <a:xfrm>
            <a:off x="7589520" y="2286000"/>
            <a:ext cx="4599432" cy="2286000"/>
          </a:xfrm>
          <a:solidFill>
            <a:schemeClr val="accent6"/>
          </a:solidFill>
        </p:spPr>
        <p:txBody>
          <a:bodyPr rtlCol="0"/>
          <a:lstStyle/>
          <a:p>
            <a:pPr rtl="0"/>
            <a:r>
              <a:rPr lang="ja-JP" altLang="en-US" noProof="0"/>
              <a:t>アイコンをクリックして図を追加</a:t>
            </a:r>
          </a:p>
        </p:txBody>
      </p:sp>
      <p:sp>
        <p:nvSpPr>
          <p:cNvPr id="26" name="図プレースホルダー 23">
            <a:extLst>
              <a:ext uri="{FF2B5EF4-FFF2-40B4-BE49-F238E27FC236}">
                <a16:creationId xmlns:a16="http://schemas.microsoft.com/office/drawing/2014/main" id="{7329454B-9275-4E86-B32E-91C0DB62AA71}"/>
              </a:ext>
            </a:extLst>
          </p:cNvPr>
          <p:cNvSpPr>
            <a:spLocks noGrp="1"/>
          </p:cNvSpPr>
          <p:nvPr>
            <p:ph type="pic" sz="quarter" idx="15"/>
          </p:nvPr>
        </p:nvSpPr>
        <p:spPr>
          <a:xfrm>
            <a:off x="7589520" y="4572000"/>
            <a:ext cx="4599432" cy="2286000"/>
          </a:xfrm>
          <a:solidFill>
            <a:schemeClr val="accent6"/>
          </a:solidFill>
        </p:spPr>
        <p:txBody>
          <a:bodyPr rtlCol="0"/>
          <a:lstStyle/>
          <a:p>
            <a:pPr rtl="0"/>
            <a:r>
              <a:rPr lang="ja-JP" altLang="en-US" noProof="0"/>
              <a:t>アイコンをクリックして図を追加</a:t>
            </a:r>
          </a:p>
        </p:txBody>
      </p:sp>
      <p:sp>
        <p:nvSpPr>
          <p:cNvPr id="30" name="フッター プレースホルダー 2">
            <a:extLst>
              <a:ext uri="{FF2B5EF4-FFF2-40B4-BE49-F238E27FC236}">
                <a16:creationId xmlns:a16="http://schemas.microsoft.com/office/drawing/2014/main" id="{21E9E1BF-D594-4F96-8DBE-5A8DD51D3B58}"/>
              </a:ext>
            </a:extLst>
          </p:cNvPr>
          <p:cNvSpPr>
            <a:spLocks noGrp="1"/>
          </p:cNvSpPr>
          <p:nvPr>
            <p:ph type="ftr" sz="quarter" idx="11"/>
          </p:nvPr>
        </p:nvSpPr>
        <p:spPr>
          <a:xfrm>
            <a:off x="4038600" y="6429375"/>
            <a:ext cx="4114800" cy="365125"/>
          </a:xfrm>
        </p:spPr>
        <p:txBody>
          <a:bodyPr rtlCol="0"/>
          <a:lstStyle>
            <a:lvl1pPr algn="l">
              <a:defRPr>
                <a:solidFill>
                  <a:schemeClr val="tx2">
                    <a:alpha val="60000"/>
                  </a:schemeClr>
                </a:solidFill>
              </a:defRPr>
            </a:lvl1pPr>
          </a:lstStyle>
          <a:p>
            <a:pPr rtl="0"/>
            <a:r>
              <a:rPr lang="ja-JP" altLang="en-US" noProof="0"/>
              <a:t>サンプル フッター テキスト</a:t>
            </a:r>
          </a:p>
        </p:txBody>
      </p:sp>
      <p:sp>
        <p:nvSpPr>
          <p:cNvPr id="31" name="スライド番号プレースホルダー 3">
            <a:extLst>
              <a:ext uri="{FF2B5EF4-FFF2-40B4-BE49-F238E27FC236}">
                <a16:creationId xmlns:a16="http://schemas.microsoft.com/office/drawing/2014/main" id="{C30FDEF8-F3F3-42D5-9EE1-EDDF18B35377}"/>
              </a:ext>
            </a:extLst>
          </p:cNvPr>
          <p:cNvSpPr>
            <a:spLocks noGrp="1"/>
          </p:cNvSpPr>
          <p:nvPr>
            <p:ph type="sldNum" sz="quarter" idx="12"/>
          </p:nvPr>
        </p:nvSpPr>
        <p:spPr>
          <a:xfrm>
            <a:off x="8610600" y="6429375"/>
            <a:ext cx="2743200" cy="365125"/>
          </a:xfrm>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379179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セクション区切り">
    <p:spTree>
      <p:nvGrpSpPr>
        <p:cNvPr id="1" name=""/>
        <p:cNvGrpSpPr/>
        <p:nvPr/>
      </p:nvGrpSpPr>
      <p:grpSpPr>
        <a:xfrm>
          <a:off x="0" y="0"/>
          <a:ext cx="0" cy="0"/>
          <a:chOff x="0" y="0"/>
          <a:chExt cx="0" cy="0"/>
        </a:xfrm>
      </p:grpSpPr>
      <p:sp useBgFill="1">
        <p:nvSpPr>
          <p:cNvPr id="5" name="長方形 4">
            <a:extLst>
              <a:ext uri="{FF2B5EF4-FFF2-40B4-BE49-F238E27FC236}">
                <a16:creationId xmlns:a16="http://schemas.microsoft.com/office/drawing/2014/main" id="{BE04ED02-B678-4D1E-BEDA-7E28F9038DF5}"/>
              </a:ext>
              <a:ext uri="{C183D7F6-B498-43B3-948B-1728B52AA6E4}">
                <adec:decorative xmlns:adec="http://schemas.microsoft.com/office/drawing/2017/decorative" val="1"/>
              </a:ext>
            </a:extLst>
          </p:cNvPr>
          <p:cNvSpPr/>
          <p:nvPr userDrawn="1"/>
        </p:nvSpPr>
        <p:spPr>
          <a:xfrm>
            <a:off x="9277" y="9278"/>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 name="長方形 5">
            <a:extLst>
              <a:ext uri="{FF2B5EF4-FFF2-40B4-BE49-F238E27FC236}">
                <a16:creationId xmlns:a16="http://schemas.microsoft.com/office/drawing/2014/main" id="{85E2C5A2-B8B2-47C5-8E1B-3A97E2C9BB13}"/>
              </a:ext>
              <a:ext uri="{C183D7F6-B498-43B3-948B-1728B52AA6E4}">
                <adec:decorative xmlns:adec="http://schemas.microsoft.com/office/drawing/2017/decorative" val="1"/>
              </a:ext>
            </a:extLst>
          </p:cNvPr>
          <p:cNvSpPr/>
          <p:nvPr userDrawn="1"/>
        </p:nvSpPr>
        <p:spPr>
          <a:xfrm>
            <a:off x="12325" y="9278"/>
            <a:ext cx="12188952"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7" name="長方形 6">
            <a:extLst>
              <a:ext uri="{FF2B5EF4-FFF2-40B4-BE49-F238E27FC236}">
                <a16:creationId xmlns:a16="http://schemas.microsoft.com/office/drawing/2014/main" id="{03FD8455-A2E1-40B3-B6C4-36070AF58F78}"/>
              </a:ext>
              <a:ext uri="{C183D7F6-B498-43B3-948B-1728B52AA6E4}">
                <adec:decorative xmlns:adec="http://schemas.microsoft.com/office/drawing/2017/decorative" val="1"/>
              </a:ext>
            </a:extLst>
          </p:cNvPr>
          <p:cNvSpPr/>
          <p:nvPr userDrawn="1"/>
        </p:nvSpPr>
        <p:spPr>
          <a:xfrm>
            <a:off x="1524" y="0"/>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useBgFill="1">
        <p:nvSpPr>
          <p:cNvPr id="8" name="フリーフォーム:図形 7">
            <a:extLst>
              <a:ext uri="{FF2B5EF4-FFF2-40B4-BE49-F238E27FC236}">
                <a16:creationId xmlns:a16="http://schemas.microsoft.com/office/drawing/2014/main" id="{0F53BE70-C6B1-407C-9333-7251BDC77A9E}"/>
              </a:ext>
              <a:ext uri="{C183D7F6-B498-43B3-948B-1728B52AA6E4}">
                <adec:decorative xmlns:adec="http://schemas.microsoft.com/office/drawing/2017/decorative" val="1"/>
              </a:ext>
            </a:extLst>
          </p:cNvPr>
          <p:cNvSpPr/>
          <p:nvPr userDrawn="1"/>
        </p:nvSpPr>
        <p:spPr>
          <a:xfrm>
            <a:off x="33186" y="9279"/>
            <a:ext cx="5770017" cy="2411171"/>
          </a:xfrm>
          <a:custGeom>
            <a:avLst/>
            <a:gdLst>
              <a:gd name="connsiteX0" fmla="*/ 0 w 5770017"/>
              <a:gd name="connsiteY0" fmla="*/ 0 h 2411171"/>
              <a:gd name="connsiteX1" fmla="*/ 5770017 w 5770017"/>
              <a:gd name="connsiteY1" fmla="*/ 0 h 2411171"/>
              <a:gd name="connsiteX2" fmla="*/ 5715824 w 5770017"/>
              <a:gd name="connsiteY2" fmla="*/ 124746 h 2411171"/>
              <a:gd name="connsiteX3" fmla="*/ 4925072 w 5770017"/>
              <a:gd name="connsiteY3" fmla="*/ 1254414 h 2411171"/>
              <a:gd name="connsiteX4" fmla="*/ 125602 w 5770017"/>
              <a:gd name="connsiteY4" fmla="*/ 1864423 h 2411171"/>
              <a:gd name="connsiteX5" fmla="*/ 0 w 5770017"/>
              <a:gd name="connsiteY5" fmla="*/ 1785927 h 2411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0017" h="2411171">
                <a:moveTo>
                  <a:pt x="0" y="0"/>
                </a:moveTo>
                <a:lnTo>
                  <a:pt x="5770017" y="0"/>
                </a:lnTo>
                <a:lnTo>
                  <a:pt x="5715824" y="124746"/>
                </a:lnTo>
                <a:cubicBezTo>
                  <a:pt x="5526044" y="533784"/>
                  <a:pt x="5262460" y="917027"/>
                  <a:pt x="4925072" y="1254414"/>
                </a:cubicBezTo>
                <a:cubicBezTo>
                  <a:pt x="3623720" y="2555767"/>
                  <a:pt x="1640148" y="2759102"/>
                  <a:pt x="125602" y="1864423"/>
                </a:cubicBezTo>
                <a:lnTo>
                  <a:pt x="0" y="1785927"/>
                </a:lnTo>
                <a:close/>
              </a:path>
            </a:pathLst>
          </a:custGeom>
          <a:gradFill>
            <a:gsLst>
              <a:gs pos="0">
                <a:schemeClr val="accent2">
                  <a:alpha val="20000"/>
                </a:schemeClr>
              </a:gs>
              <a:gs pos="100000">
                <a:schemeClr val="accent1">
                  <a:alpha val="2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フレーム 8">
            <a:extLst>
              <a:ext uri="{FF2B5EF4-FFF2-40B4-BE49-F238E27FC236}">
                <a16:creationId xmlns:a16="http://schemas.microsoft.com/office/drawing/2014/main" id="{05864DDE-75C0-4BE6-93FF-A960706ADEC3}"/>
              </a:ext>
              <a:ext uri="{C183D7F6-B498-43B3-948B-1728B52AA6E4}">
                <adec:decorative xmlns:adec="http://schemas.microsoft.com/office/drawing/2017/decorative" val="1"/>
              </a:ext>
            </a:extLst>
          </p:cNvPr>
          <p:cNvSpPr/>
          <p:nvPr userDrawn="1"/>
        </p:nvSpPr>
        <p:spPr>
          <a:xfrm>
            <a:off x="1524" y="0"/>
            <a:ext cx="12188952" cy="6858000"/>
          </a:xfrm>
          <a:prstGeom prst="frame">
            <a:avLst>
              <a:gd name="adj1" fmla="val 716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solidFill>
                <a:schemeClr val="tx1"/>
              </a:solidFill>
              <a:latin typeface="Meiryo UI" panose="020B0604030504040204" pitchFamily="50" charset="-128"/>
              <a:ea typeface="Meiryo UI" panose="020B0604030504040204" pitchFamily="50" charset="-128"/>
            </a:endParaRPr>
          </a:p>
        </p:txBody>
      </p:sp>
      <p:sp>
        <p:nvSpPr>
          <p:cNvPr id="10" name="タイトル 1">
            <a:extLst>
              <a:ext uri="{FF2B5EF4-FFF2-40B4-BE49-F238E27FC236}">
                <a16:creationId xmlns:a16="http://schemas.microsoft.com/office/drawing/2014/main" id="{1BC3FA0F-EAE5-4DCE-ACFF-9AD00ED39FCF}"/>
              </a:ext>
            </a:extLst>
          </p:cNvPr>
          <p:cNvSpPr>
            <a:spLocks noGrp="1"/>
          </p:cNvSpPr>
          <p:nvPr>
            <p:ph type="ctrTitle"/>
          </p:nvPr>
        </p:nvSpPr>
        <p:spPr>
          <a:xfrm>
            <a:off x="847477" y="1131641"/>
            <a:ext cx="5322618" cy="2387600"/>
          </a:xfrm>
        </p:spPr>
        <p:txBody>
          <a:bodyPr rtlCol="0"/>
          <a:lstStyle>
            <a:lvl1pPr>
              <a:defRPr>
                <a:solidFill>
                  <a:schemeClr val="bg1"/>
                </a:solidFill>
                <a:latin typeface="Meiryo UI" panose="020B0604030504040204" pitchFamily="50" charset="-128"/>
                <a:ea typeface="Meiryo UI" panose="020B0604030504040204" pitchFamily="50" charset="-128"/>
              </a:defRPr>
            </a:lvl1pPr>
          </a:lstStyle>
          <a:p>
            <a:pPr algn="l" rtl="0"/>
            <a:r>
              <a:rPr lang="ja-JP" altLang="en-US" noProof="0">
                <a:solidFill>
                  <a:srgbClr val="FFFFFF"/>
                </a:solidFill>
                <a:cs typeface="Sabon Next LT" panose="020B0502040204020203" pitchFamily="2" charset="0"/>
              </a:rPr>
              <a:t>マスター タイトルの書式設定</a:t>
            </a:r>
            <a:endParaRPr lang="ja-JP" altLang="en-US" noProof="0" dirty="0">
              <a:solidFill>
                <a:srgbClr val="FFFFFF"/>
              </a:solidFill>
              <a:ea typeface="Cambria" panose="02040503050406030204" pitchFamily="18" charset="0"/>
              <a:cs typeface="Sabon Next LT" panose="020B0502040204020203" pitchFamily="2" charset="0"/>
            </a:endParaRPr>
          </a:p>
        </p:txBody>
      </p:sp>
      <p:sp>
        <p:nvSpPr>
          <p:cNvPr id="18" name="図プレースホルダー 17">
            <a:extLst>
              <a:ext uri="{FF2B5EF4-FFF2-40B4-BE49-F238E27FC236}">
                <a16:creationId xmlns:a16="http://schemas.microsoft.com/office/drawing/2014/main" id="{71FA5E0E-BEE1-4976-92B1-61EF64E34371}"/>
              </a:ext>
            </a:extLst>
          </p:cNvPr>
          <p:cNvSpPr>
            <a:spLocks noGrp="1"/>
          </p:cNvSpPr>
          <p:nvPr>
            <p:ph type="pic" sz="quarter" idx="13"/>
          </p:nvPr>
        </p:nvSpPr>
        <p:spPr>
          <a:xfrm>
            <a:off x="6784848" y="905256"/>
            <a:ext cx="4581144" cy="2450592"/>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20" name="図プレースホルダー 17">
            <a:extLst>
              <a:ext uri="{FF2B5EF4-FFF2-40B4-BE49-F238E27FC236}">
                <a16:creationId xmlns:a16="http://schemas.microsoft.com/office/drawing/2014/main" id="{03379FE8-A6CE-4F5A-BE1A-B2267589BE85}"/>
              </a:ext>
            </a:extLst>
          </p:cNvPr>
          <p:cNvSpPr>
            <a:spLocks noGrp="1"/>
          </p:cNvSpPr>
          <p:nvPr>
            <p:ph type="pic" sz="quarter" idx="14"/>
          </p:nvPr>
        </p:nvSpPr>
        <p:spPr>
          <a:xfrm>
            <a:off x="6784848" y="3520440"/>
            <a:ext cx="4581144" cy="2450592"/>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13" name="テキスト プレースホルダー 12">
            <a:extLst>
              <a:ext uri="{FF2B5EF4-FFF2-40B4-BE49-F238E27FC236}">
                <a16:creationId xmlns:a16="http://schemas.microsoft.com/office/drawing/2014/main" id="{6DD090CA-24E8-46A7-889A-A4FDD00A33E5}"/>
              </a:ext>
            </a:extLst>
          </p:cNvPr>
          <p:cNvSpPr>
            <a:spLocks noGrp="1"/>
          </p:cNvSpPr>
          <p:nvPr>
            <p:ph type="body" sz="quarter" idx="15" hasCustomPrompt="1"/>
          </p:nvPr>
        </p:nvSpPr>
        <p:spPr>
          <a:xfrm>
            <a:off x="838200" y="3600450"/>
            <a:ext cx="5322888" cy="2451100"/>
          </a:xfrm>
        </p:spPr>
        <p:txBody>
          <a:bodyPr rtlCol="0">
            <a:normAutofit/>
          </a:bodyPr>
          <a:lstStyle>
            <a:lvl1pPr marL="0" indent="0">
              <a:buNone/>
              <a:defRPr sz="2800">
                <a:solidFill>
                  <a:schemeClr val="bg1"/>
                </a:solidFill>
                <a:latin typeface="Meiryo UI" panose="020B0604030504040204" pitchFamily="50" charset="-128"/>
                <a:ea typeface="Meiryo UI" panose="020B0604030504040204" pitchFamily="50" charset="-128"/>
              </a:defRPr>
            </a:lvl1pPr>
          </a:lstStyle>
          <a:p>
            <a:pPr lvl="0" rtl="0"/>
            <a:r>
              <a:rPr lang="ja-JP" altLang="en-US" noProof="0"/>
              <a:t>クリックしてマスター テキストのスタイルを編集</a:t>
            </a:r>
          </a:p>
        </p:txBody>
      </p:sp>
    </p:spTree>
    <p:extLst>
      <p:ext uri="{BB962C8B-B14F-4D97-AF65-F5344CB8AC3E}">
        <p14:creationId xmlns:p14="http://schemas.microsoft.com/office/powerpoint/2010/main" val="2350935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表 グラフ タイムライ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B98991-AEF1-4F19-AAB8-436EAD58C282}"/>
              </a:ext>
            </a:extLst>
          </p:cNvPr>
          <p:cNvSpPr>
            <a:spLocks noGrp="1"/>
          </p:cNvSpPr>
          <p:nvPr>
            <p:ph type="title"/>
          </p:nvPr>
        </p:nvSpPr>
        <p:spPr/>
        <p:txBody>
          <a:bodyPr rtlCol="0"/>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0D25B44F-E7DA-40C6-8B44-71EAB6BDFC98}"/>
              </a:ext>
            </a:extLst>
          </p:cNvPr>
          <p:cNvSpPr>
            <a:spLocks noGrp="1"/>
          </p:cNvSpPr>
          <p:nvPr>
            <p:ph idx="1"/>
          </p:nvPr>
        </p:nvSpPr>
        <p:spPr/>
        <p:txBody>
          <a:bodyPr rtlCol="0"/>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a:extLst>
              <a:ext uri="{FF2B5EF4-FFF2-40B4-BE49-F238E27FC236}">
                <a16:creationId xmlns:a16="http://schemas.microsoft.com/office/drawing/2014/main" id="{A1F71817-A045-48C0-975B-CBEF88E9561E}"/>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5" name="フッター プレースホルダー 4">
            <a:extLst>
              <a:ext uri="{FF2B5EF4-FFF2-40B4-BE49-F238E27FC236}">
                <a16:creationId xmlns:a16="http://schemas.microsoft.com/office/drawing/2014/main" id="{B61C39F0-32D4-407C-8BCA-97F2D9E500C9}"/>
              </a:ext>
            </a:extLst>
          </p:cNvPr>
          <p:cNvSpPr>
            <a:spLocks noGrp="1"/>
          </p:cNvSpPr>
          <p:nvPr>
            <p:ph type="ftr" sz="quarter" idx="11"/>
          </p:nvPr>
        </p:nvSpPr>
        <p:spPr/>
        <p:txBody>
          <a:bodyPr rtlCol="0"/>
          <a:lstStyle/>
          <a:p>
            <a:pPr rtl="0"/>
            <a:r>
              <a:rPr lang="ja-JP" altLang="en-US" noProof="0"/>
              <a:t>サンプル フッター テキスト</a:t>
            </a:r>
          </a:p>
        </p:txBody>
      </p:sp>
      <p:sp>
        <p:nvSpPr>
          <p:cNvPr id="6" name="スライド番号プレースホルダー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3026859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引用文">
    <p:spTree>
      <p:nvGrpSpPr>
        <p:cNvPr id="1" name=""/>
        <p:cNvGrpSpPr/>
        <p:nvPr/>
      </p:nvGrpSpPr>
      <p:grpSpPr>
        <a:xfrm>
          <a:off x="0" y="0"/>
          <a:ext cx="0" cy="0"/>
          <a:chOff x="0" y="0"/>
          <a:chExt cx="0" cy="0"/>
        </a:xfrm>
      </p:grpSpPr>
      <p:sp useBgFill="1">
        <p:nvSpPr>
          <p:cNvPr id="12" name="長方形 11">
            <a:extLst>
              <a:ext uri="{FF2B5EF4-FFF2-40B4-BE49-F238E27FC236}">
                <a16:creationId xmlns:a16="http://schemas.microsoft.com/office/drawing/2014/main" id="{F03B5BF0-238D-481F-A15B-206D1E2FEDD2}"/>
              </a:ext>
              <a:ext uri="{C183D7F6-B498-43B3-948B-1728B52AA6E4}">
                <adec:decorative xmlns:adec="http://schemas.microsoft.com/office/drawing/2017/decorative" val="1"/>
              </a:ext>
            </a:extLst>
          </p:cNvPr>
          <p:cNvSpPr/>
          <p:nvPr userDrawn="1"/>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useBgFill="1">
        <p:nvSpPr>
          <p:cNvPr id="13" name="長方形 12">
            <a:extLst>
              <a:ext uri="{FF2B5EF4-FFF2-40B4-BE49-F238E27FC236}">
                <a16:creationId xmlns:a16="http://schemas.microsoft.com/office/drawing/2014/main" id="{7578E43B-8F1B-4CBD-B09E-5AD9A247E3F8}"/>
              </a:ext>
              <a:ext uri="{C183D7F6-B498-43B3-948B-1728B52AA6E4}">
                <adec:decorative xmlns:adec="http://schemas.microsoft.com/office/drawing/2017/decorative" val="1"/>
              </a:ext>
            </a:extLst>
          </p:cNvPr>
          <p:cNvSpPr/>
          <p:nvPr userDrawn="1"/>
        </p:nvSpPr>
        <p:spPr>
          <a:xfrm>
            <a:off x="-3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フレーム 13">
            <a:extLst>
              <a:ext uri="{FF2B5EF4-FFF2-40B4-BE49-F238E27FC236}">
                <a16:creationId xmlns:a16="http://schemas.microsoft.com/office/drawing/2014/main" id="{737C17C2-E2A6-4219-AE02-C8EAF943C472}"/>
              </a:ext>
              <a:ext uri="{C183D7F6-B498-43B3-948B-1728B52AA6E4}">
                <adec:decorative xmlns:adec="http://schemas.microsoft.com/office/drawing/2017/decorative" val="1"/>
              </a:ext>
            </a:extLst>
          </p:cNvPr>
          <p:cNvSpPr/>
          <p:nvPr userDrawn="1"/>
        </p:nvSpPr>
        <p:spPr>
          <a:xfrm>
            <a:off x="-389"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0" name="図プレースホルダー 19">
            <a:extLst>
              <a:ext uri="{FF2B5EF4-FFF2-40B4-BE49-F238E27FC236}">
                <a16:creationId xmlns:a16="http://schemas.microsoft.com/office/drawing/2014/main" id="{AE7BC3CE-3806-41F3-B4F6-EBB2C3E9EA28}"/>
              </a:ext>
            </a:extLst>
          </p:cNvPr>
          <p:cNvSpPr>
            <a:spLocks noGrp="1"/>
          </p:cNvSpPr>
          <p:nvPr>
            <p:ph type="pic" sz="quarter" idx="13"/>
          </p:nvPr>
        </p:nvSpPr>
        <p:spPr>
          <a:xfrm>
            <a:off x="6096" y="484632"/>
            <a:ext cx="12179808" cy="5907024"/>
          </a:xfrm>
          <a:solidFill>
            <a:schemeClr val="accent6"/>
          </a:solidFill>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6" name="タイトル 5">
            <a:extLst>
              <a:ext uri="{FF2B5EF4-FFF2-40B4-BE49-F238E27FC236}">
                <a16:creationId xmlns:a16="http://schemas.microsoft.com/office/drawing/2014/main" id="{FDC036CF-E92D-4E80-8E6B-1B06EDDFD7CF}"/>
              </a:ext>
            </a:extLst>
          </p:cNvPr>
          <p:cNvSpPr>
            <a:spLocks noGrp="1"/>
          </p:cNvSpPr>
          <p:nvPr>
            <p:ph type="title"/>
          </p:nvPr>
        </p:nvSpPr>
        <p:spPr>
          <a:xfrm>
            <a:off x="838200" y="1271016"/>
            <a:ext cx="4800600" cy="3749040"/>
          </a:xfrm>
        </p:spPr>
        <p:txBody>
          <a:bodyPr rtlCol="0" anchor="b" anchorCtr="0"/>
          <a:lstStyle>
            <a:lvl1pPr>
              <a:defRPr>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26" name="テキスト プレースホルダー 25">
            <a:extLst>
              <a:ext uri="{FF2B5EF4-FFF2-40B4-BE49-F238E27FC236}">
                <a16:creationId xmlns:a16="http://schemas.microsoft.com/office/drawing/2014/main" id="{BADCFE1B-ABA2-4B11-B7DE-02CE383D6F22}"/>
              </a:ext>
            </a:extLst>
          </p:cNvPr>
          <p:cNvSpPr>
            <a:spLocks noGrp="1"/>
          </p:cNvSpPr>
          <p:nvPr>
            <p:ph type="body" sz="quarter" idx="15" hasCustomPrompt="1"/>
          </p:nvPr>
        </p:nvSpPr>
        <p:spPr>
          <a:xfrm>
            <a:off x="838200" y="4835779"/>
            <a:ext cx="4800600" cy="1066800"/>
          </a:xfrm>
        </p:spPr>
        <p:txBody>
          <a:bodyPr rtlCol="0">
            <a:normAutofit/>
          </a:bodyPr>
          <a:lstStyle>
            <a:lvl1pPr marL="228600" indent="0">
              <a:buNone/>
              <a:defRPr sz="220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2" name="日付プレースホルダー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lvl1pPr>
              <a:defRPr>
                <a:latin typeface="Meiryo UI" panose="020B0604030504040204" pitchFamily="50" charset="-128"/>
                <a:ea typeface="Meiryo UI" panose="020B0604030504040204" pitchFamily="50" charset="-128"/>
              </a:defRPr>
            </a:lvl1pPr>
          </a:lstStyle>
          <a:p>
            <a:r>
              <a:rPr lang="en-US" altLang="ja-JP"/>
              <a:t>20XX </a:t>
            </a:r>
            <a:r>
              <a:rPr lang="ja-JP" altLang="en-US"/>
              <a:t>年 </a:t>
            </a:r>
            <a:r>
              <a:rPr lang="en-US" altLang="ja-JP"/>
              <a:t>3 </a:t>
            </a:r>
            <a:r>
              <a:rPr lang="ja-JP" altLang="en-US"/>
              <a:t>月 </a:t>
            </a:r>
            <a:r>
              <a:rPr lang="en-US" altLang="ja-JP"/>
              <a:t>1 </a:t>
            </a:r>
            <a:r>
              <a:rPr lang="ja-JP" altLang="en-US"/>
              <a:t>日</a:t>
            </a:r>
          </a:p>
        </p:txBody>
      </p:sp>
      <p:sp>
        <p:nvSpPr>
          <p:cNvPr id="3" name="フッター プレースホルダー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lvl1pPr>
              <a:defRPr>
                <a:latin typeface="Meiryo UI" panose="020B0604030504040204" pitchFamily="50" charset="-128"/>
                <a:ea typeface="Meiryo UI" panose="020B0604030504040204" pitchFamily="50" charset="-128"/>
              </a:defRPr>
            </a:lvl1pPr>
          </a:lstStyle>
          <a:p>
            <a:r>
              <a:rPr lang="ja-JP" altLang="en-US"/>
              <a:t>サンプル フッター テキスト</a:t>
            </a:r>
          </a:p>
        </p:txBody>
      </p:sp>
      <p:sp>
        <p:nvSpPr>
          <p:cNvPr id="4" name="スライド番号プレースホルダー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28844951-7827-47D4-8276-7DDE1FA7D85A}" type="slidenum">
              <a:rPr lang="en-US" altLang="ja-JP" smtClean="0"/>
              <a:pPr/>
              <a:t>‹#›</a:t>
            </a:fld>
            <a:endParaRPr lang="ja-JP" altLang="en-US"/>
          </a:p>
        </p:txBody>
      </p:sp>
    </p:spTree>
    <p:extLst>
      <p:ext uri="{BB962C8B-B14F-4D97-AF65-F5344CB8AC3E}">
        <p14:creationId xmlns:p14="http://schemas.microsoft.com/office/powerpoint/2010/main" val="358290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チーム">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B2DD4C-BFBC-4087-B94C-4DD0690E838E}"/>
              </a:ext>
            </a:extLst>
          </p:cNvPr>
          <p:cNvSpPr>
            <a:spLocks noGrp="1"/>
          </p:cNvSpPr>
          <p:nvPr>
            <p:ph type="title"/>
          </p:nvPr>
        </p:nvSpPr>
        <p:spPr/>
        <p:txBody>
          <a:bodyPr rtlCol="0"/>
          <a:lstStyle/>
          <a:p>
            <a:pPr rtl="0"/>
            <a:r>
              <a:rPr lang="ja-JP" altLang="en-US" noProof="0"/>
              <a:t>マスター タイトルの書式設定</a:t>
            </a:r>
          </a:p>
        </p:txBody>
      </p:sp>
      <p:sp>
        <p:nvSpPr>
          <p:cNvPr id="15" name="図プレースホルダー 14">
            <a:extLst>
              <a:ext uri="{FF2B5EF4-FFF2-40B4-BE49-F238E27FC236}">
                <a16:creationId xmlns:a16="http://schemas.microsoft.com/office/drawing/2014/main" id="{1B84B862-7F1F-4B98-B437-936D8A73A91A}"/>
              </a:ext>
            </a:extLst>
          </p:cNvPr>
          <p:cNvSpPr>
            <a:spLocks noGrp="1"/>
          </p:cNvSpPr>
          <p:nvPr>
            <p:ph type="pic" sz="quarter" idx="13"/>
          </p:nvPr>
        </p:nvSpPr>
        <p:spPr>
          <a:xfrm>
            <a:off x="740664" y="2240280"/>
            <a:ext cx="2286000" cy="2322576"/>
          </a:xfrm>
          <a:solidFill>
            <a:schemeClr val="accent6"/>
          </a:solidFill>
        </p:spPr>
        <p:txBody>
          <a:bodyPr rtlCol="0"/>
          <a:lstStyle/>
          <a:p>
            <a:pPr rtl="0"/>
            <a:r>
              <a:rPr lang="ja-JP" altLang="en-US" noProof="0"/>
              <a:t>アイコンをクリックして図を追加</a:t>
            </a:r>
          </a:p>
        </p:txBody>
      </p:sp>
      <p:sp>
        <p:nvSpPr>
          <p:cNvPr id="16" name="図プレースホルダー 14">
            <a:extLst>
              <a:ext uri="{FF2B5EF4-FFF2-40B4-BE49-F238E27FC236}">
                <a16:creationId xmlns:a16="http://schemas.microsoft.com/office/drawing/2014/main" id="{C76B23B2-3605-4292-9F96-F34651B689A7}"/>
              </a:ext>
            </a:extLst>
          </p:cNvPr>
          <p:cNvSpPr>
            <a:spLocks noGrp="1"/>
          </p:cNvSpPr>
          <p:nvPr>
            <p:ph type="pic" sz="quarter" idx="14"/>
          </p:nvPr>
        </p:nvSpPr>
        <p:spPr>
          <a:xfrm>
            <a:off x="3538728" y="2240280"/>
            <a:ext cx="2286000" cy="2322576"/>
          </a:xfrm>
          <a:solidFill>
            <a:schemeClr val="accent6"/>
          </a:solidFill>
        </p:spPr>
        <p:txBody>
          <a:bodyPr rtlCol="0"/>
          <a:lstStyle/>
          <a:p>
            <a:pPr rtl="0"/>
            <a:r>
              <a:rPr lang="ja-JP" altLang="en-US" noProof="0"/>
              <a:t>アイコンをクリックして図を追加</a:t>
            </a:r>
          </a:p>
        </p:txBody>
      </p:sp>
      <p:sp>
        <p:nvSpPr>
          <p:cNvPr id="17" name="図プレースホルダー 14">
            <a:extLst>
              <a:ext uri="{FF2B5EF4-FFF2-40B4-BE49-F238E27FC236}">
                <a16:creationId xmlns:a16="http://schemas.microsoft.com/office/drawing/2014/main" id="{AB1E9EC3-2FB6-4E1C-8211-306450FDEE7F}"/>
              </a:ext>
            </a:extLst>
          </p:cNvPr>
          <p:cNvSpPr>
            <a:spLocks noGrp="1"/>
          </p:cNvSpPr>
          <p:nvPr>
            <p:ph type="pic" sz="quarter" idx="15"/>
          </p:nvPr>
        </p:nvSpPr>
        <p:spPr>
          <a:xfrm>
            <a:off x="6345936" y="2267712"/>
            <a:ext cx="2286000" cy="2322576"/>
          </a:xfrm>
          <a:solidFill>
            <a:schemeClr val="accent6"/>
          </a:solidFill>
        </p:spPr>
        <p:txBody>
          <a:bodyPr rtlCol="0"/>
          <a:lstStyle/>
          <a:p>
            <a:pPr rtl="0"/>
            <a:r>
              <a:rPr lang="ja-JP" altLang="en-US" noProof="0"/>
              <a:t>アイコンをクリックして図を追加</a:t>
            </a:r>
          </a:p>
        </p:txBody>
      </p:sp>
      <p:sp>
        <p:nvSpPr>
          <p:cNvPr id="18" name="図プレースホルダー 14">
            <a:extLst>
              <a:ext uri="{FF2B5EF4-FFF2-40B4-BE49-F238E27FC236}">
                <a16:creationId xmlns:a16="http://schemas.microsoft.com/office/drawing/2014/main" id="{F3628146-045F-4FBC-A365-3D1D4B3DA6E9}"/>
              </a:ext>
            </a:extLst>
          </p:cNvPr>
          <p:cNvSpPr>
            <a:spLocks noGrp="1"/>
          </p:cNvSpPr>
          <p:nvPr>
            <p:ph type="pic" sz="quarter" idx="16"/>
          </p:nvPr>
        </p:nvSpPr>
        <p:spPr>
          <a:xfrm>
            <a:off x="9153144" y="2267712"/>
            <a:ext cx="2286000" cy="2322576"/>
          </a:xfrm>
          <a:solidFill>
            <a:schemeClr val="accent6"/>
          </a:solidFill>
        </p:spPr>
        <p:txBody>
          <a:bodyPr rtlCol="0"/>
          <a:lstStyle/>
          <a:p>
            <a:pPr rtl="0"/>
            <a:r>
              <a:rPr lang="ja-JP" altLang="en-US" noProof="0"/>
              <a:t>アイコンをクリックして図を追加</a:t>
            </a:r>
          </a:p>
        </p:txBody>
      </p:sp>
      <p:sp>
        <p:nvSpPr>
          <p:cNvPr id="20" name="テキスト プレースホルダー 19">
            <a:extLst>
              <a:ext uri="{FF2B5EF4-FFF2-40B4-BE49-F238E27FC236}">
                <a16:creationId xmlns:a16="http://schemas.microsoft.com/office/drawing/2014/main" id="{CB50972B-CA23-4B92-987F-EE48ECCFF590}"/>
              </a:ext>
            </a:extLst>
          </p:cNvPr>
          <p:cNvSpPr>
            <a:spLocks noGrp="1"/>
          </p:cNvSpPr>
          <p:nvPr>
            <p:ph type="body" sz="quarter" idx="17" hasCustomPrompt="1"/>
          </p:nvPr>
        </p:nvSpPr>
        <p:spPr>
          <a:xfrm>
            <a:off x="741363" y="4733925"/>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ja-JP" altLang="en-US" noProof="0"/>
              <a:t>名前</a:t>
            </a:r>
          </a:p>
        </p:txBody>
      </p:sp>
      <p:sp>
        <p:nvSpPr>
          <p:cNvPr id="23" name="テキスト プレースホルダー 19">
            <a:extLst>
              <a:ext uri="{FF2B5EF4-FFF2-40B4-BE49-F238E27FC236}">
                <a16:creationId xmlns:a16="http://schemas.microsoft.com/office/drawing/2014/main" id="{8DE19225-DA72-4A39-8CFD-695BFBB93E6D}"/>
              </a:ext>
            </a:extLst>
          </p:cNvPr>
          <p:cNvSpPr>
            <a:spLocks noGrp="1"/>
          </p:cNvSpPr>
          <p:nvPr>
            <p:ph type="body" sz="quarter" idx="18" hasCustomPrompt="1"/>
          </p:nvPr>
        </p:nvSpPr>
        <p:spPr>
          <a:xfrm>
            <a:off x="740664" y="5343144"/>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ja-JP" altLang="en-US" noProof="0"/>
              <a:t>タイトル​​</a:t>
            </a:r>
          </a:p>
        </p:txBody>
      </p:sp>
      <p:sp>
        <p:nvSpPr>
          <p:cNvPr id="24" name="テキスト プレースホルダー 19">
            <a:extLst>
              <a:ext uri="{FF2B5EF4-FFF2-40B4-BE49-F238E27FC236}">
                <a16:creationId xmlns:a16="http://schemas.microsoft.com/office/drawing/2014/main" id="{E66A7C97-DBB6-4333-B12F-E26C38E6975C}"/>
              </a:ext>
            </a:extLst>
          </p:cNvPr>
          <p:cNvSpPr>
            <a:spLocks noGrp="1"/>
          </p:cNvSpPr>
          <p:nvPr>
            <p:ph type="body" sz="quarter" idx="19" hasCustomPrompt="1"/>
          </p:nvPr>
        </p:nvSpPr>
        <p:spPr>
          <a:xfrm>
            <a:off x="3538728" y="4733925"/>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ja-JP" altLang="en-US" noProof="0"/>
              <a:t>名前</a:t>
            </a:r>
          </a:p>
        </p:txBody>
      </p:sp>
      <p:sp>
        <p:nvSpPr>
          <p:cNvPr id="25" name="テキスト プレースホルダー 19">
            <a:extLst>
              <a:ext uri="{FF2B5EF4-FFF2-40B4-BE49-F238E27FC236}">
                <a16:creationId xmlns:a16="http://schemas.microsoft.com/office/drawing/2014/main" id="{041FA0B5-660E-478A-AF8A-196DBD6AE43A}"/>
              </a:ext>
            </a:extLst>
          </p:cNvPr>
          <p:cNvSpPr>
            <a:spLocks noGrp="1"/>
          </p:cNvSpPr>
          <p:nvPr>
            <p:ph type="body" sz="quarter" idx="20" hasCustomPrompt="1"/>
          </p:nvPr>
        </p:nvSpPr>
        <p:spPr>
          <a:xfrm>
            <a:off x="3538029" y="5343144"/>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ja-JP" altLang="en-US" noProof="0"/>
              <a:t>タイトル​​</a:t>
            </a:r>
          </a:p>
        </p:txBody>
      </p:sp>
      <p:sp>
        <p:nvSpPr>
          <p:cNvPr id="26" name="テキスト プレースホルダー 19">
            <a:extLst>
              <a:ext uri="{FF2B5EF4-FFF2-40B4-BE49-F238E27FC236}">
                <a16:creationId xmlns:a16="http://schemas.microsoft.com/office/drawing/2014/main" id="{77C92085-3D01-44E4-BA12-E39F1EA0ACE5}"/>
              </a:ext>
            </a:extLst>
          </p:cNvPr>
          <p:cNvSpPr>
            <a:spLocks noGrp="1"/>
          </p:cNvSpPr>
          <p:nvPr>
            <p:ph type="body" sz="quarter" idx="21" hasCustomPrompt="1"/>
          </p:nvPr>
        </p:nvSpPr>
        <p:spPr>
          <a:xfrm>
            <a:off x="6367973" y="4733544"/>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ja-JP" altLang="en-US" noProof="0"/>
              <a:t>名前</a:t>
            </a:r>
          </a:p>
        </p:txBody>
      </p:sp>
      <p:sp>
        <p:nvSpPr>
          <p:cNvPr id="27" name="テキスト プレースホルダー 19">
            <a:extLst>
              <a:ext uri="{FF2B5EF4-FFF2-40B4-BE49-F238E27FC236}">
                <a16:creationId xmlns:a16="http://schemas.microsoft.com/office/drawing/2014/main" id="{35DA97BC-7224-440A-A227-8F4A1018043A}"/>
              </a:ext>
            </a:extLst>
          </p:cNvPr>
          <p:cNvSpPr>
            <a:spLocks noGrp="1"/>
          </p:cNvSpPr>
          <p:nvPr>
            <p:ph type="body" sz="quarter" idx="22" hasCustomPrompt="1"/>
          </p:nvPr>
        </p:nvSpPr>
        <p:spPr>
          <a:xfrm>
            <a:off x="6367274" y="5342763"/>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ja-JP" altLang="en-US" noProof="0"/>
              <a:t>タイトル​​</a:t>
            </a:r>
          </a:p>
        </p:txBody>
      </p:sp>
      <p:sp>
        <p:nvSpPr>
          <p:cNvPr id="28" name="テキスト プレースホルダー 19">
            <a:extLst>
              <a:ext uri="{FF2B5EF4-FFF2-40B4-BE49-F238E27FC236}">
                <a16:creationId xmlns:a16="http://schemas.microsoft.com/office/drawing/2014/main" id="{C236524B-4724-42FA-A2B2-33566478FD42}"/>
              </a:ext>
            </a:extLst>
          </p:cNvPr>
          <p:cNvSpPr>
            <a:spLocks noGrp="1"/>
          </p:cNvSpPr>
          <p:nvPr>
            <p:ph type="body" sz="quarter" idx="23" hasCustomPrompt="1"/>
          </p:nvPr>
        </p:nvSpPr>
        <p:spPr>
          <a:xfrm>
            <a:off x="9164639" y="4737100"/>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ja-JP" altLang="en-US" noProof="0"/>
              <a:t>名前</a:t>
            </a:r>
          </a:p>
        </p:txBody>
      </p:sp>
      <p:sp>
        <p:nvSpPr>
          <p:cNvPr id="29" name="テキスト プレースホルダー 19">
            <a:extLst>
              <a:ext uri="{FF2B5EF4-FFF2-40B4-BE49-F238E27FC236}">
                <a16:creationId xmlns:a16="http://schemas.microsoft.com/office/drawing/2014/main" id="{5F7DE4ED-8F4D-465C-86B4-2372AE291F56}"/>
              </a:ext>
            </a:extLst>
          </p:cNvPr>
          <p:cNvSpPr>
            <a:spLocks noGrp="1"/>
          </p:cNvSpPr>
          <p:nvPr>
            <p:ph type="body" sz="quarter" idx="24" hasCustomPrompt="1"/>
          </p:nvPr>
        </p:nvSpPr>
        <p:spPr>
          <a:xfrm>
            <a:off x="9163940" y="5346319"/>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ja-JP" altLang="en-US" noProof="0"/>
              <a:t>タイトル​​</a:t>
            </a:r>
          </a:p>
        </p:txBody>
      </p:sp>
      <p:sp>
        <p:nvSpPr>
          <p:cNvPr id="3" name="日付プレースホルダー 2">
            <a:extLst>
              <a:ext uri="{FF2B5EF4-FFF2-40B4-BE49-F238E27FC236}">
                <a16:creationId xmlns:a16="http://schemas.microsoft.com/office/drawing/2014/main" id="{BEB9D434-8228-4C7F-B520-14121EBC903B}"/>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4" name="フッター プレースホルダー 3">
            <a:extLst>
              <a:ext uri="{FF2B5EF4-FFF2-40B4-BE49-F238E27FC236}">
                <a16:creationId xmlns:a16="http://schemas.microsoft.com/office/drawing/2014/main" id="{997B89BD-A70A-48D2-A3D9-DB2C0DB123B4}"/>
              </a:ext>
            </a:extLst>
          </p:cNvPr>
          <p:cNvSpPr>
            <a:spLocks noGrp="1"/>
          </p:cNvSpPr>
          <p:nvPr>
            <p:ph type="ftr" sz="quarter" idx="11"/>
          </p:nvPr>
        </p:nvSpPr>
        <p:spPr/>
        <p:txBody>
          <a:bodyPr rtlCol="0"/>
          <a:lstStyle/>
          <a:p>
            <a:pPr rtl="0"/>
            <a:r>
              <a:rPr lang="ja-JP" altLang="en-US" noProof="0"/>
              <a:t>サンプル フッター テキスト</a:t>
            </a:r>
          </a:p>
        </p:txBody>
      </p:sp>
      <p:sp>
        <p:nvSpPr>
          <p:cNvPr id="5" name="スライド番号プレースホルダー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3380455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コンテンツ 2 列 (比較スライド)">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AEEFF5CA-4662-4430-80C7-99CD7D66C9CF}"/>
              </a:ext>
            </a:extLst>
          </p:cNvPr>
          <p:cNvSpPr>
            <a:spLocks noGrp="1"/>
          </p:cNvSpPr>
          <p:nvPr>
            <p:ph sz="half" idx="2" hasCustomPrompt="1"/>
          </p:nvPr>
        </p:nvSpPr>
        <p:spPr>
          <a:xfrm>
            <a:off x="839788" y="2560320"/>
            <a:ext cx="5157787" cy="3446463"/>
          </a:xfrm>
          <a:solidFill>
            <a:schemeClr val="bg1"/>
          </a:solidFill>
        </p:spPr>
        <p:txBody>
          <a:bodyPr rtlCol="0">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コンテンツ プレースホルダー 5">
            <a:extLst>
              <a:ext uri="{FF2B5EF4-FFF2-40B4-BE49-F238E27FC236}">
                <a16:creationId xmlns:a16="http://schemas.microsoft.com/office/drawing/2014/main" id="{4DF7633C-C24D-4947-979C-132B3AC405A8}"/>
              </a:ext>
            </a:extLst>
          </p:cNvPr>
          <p:cNvSpPr>
            <a:spLocks noGrp="1"/>
          </p:cNvSpPr>
          <p:nvPr>
            <p:ph sz="quarter" idx="4" hasCustomPrompt="1"/>
          </p:nvPr>
        </p:nvSpPr>
        <p:spPr>
          <a:xfrm>
            <a:off x="6172200" y="2560320"/>
            <a:ext cx="5183188" cy="3446463"/>
          </a:xfrm>
        </p:spPr>
        <p:txBody>
          <a:bodyPr rtlCol="0">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7" name="日付プレースホルダー 6">
            <a:extLst>
              <a:ext uri="{FF2B5EF4-FFF2-40B4-BE49-F238E27FC236}">
                <a16:creationId xmlns:a16="http://schemas.microsoft.com/office/drawing/2014/main" id="{CE8A46E1-3934-4807-900F-CA7A4D8D66B3}"/>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8" name="フッター プレースホルダー 7">
            <a:extLst>
              <a:ext uri="{FF2B5EF4-FFF2-40B4-BE49-F238E27FC236}">
                <a16:creationId xmlns:a16="http://schemas.microsoft.com/office/drawing/2014/main" id="{4BC9C6EA-1549-4601-8226-E5C43469CAFE}"/>
              </a:ext>
            </a:extLst>
          </p:cNvPr>
          <p:cNvSpPr>
            <a:spLocks noGrp="1"/>
          </p:cNvSpPr>
          <p:nvPr>
            <p:ph type="ftr" sz="quarter" idx="11"/>
          </p:nvPr>
        </p:nvSpPr>
        <p:spPr/>
        <p:txBody>
          <a:bodyPr rtlCol="0"/>
          <a:lstStyle/>
          <a:p>
            <a:pPr rtl="0"/>
            <a:r>
              <a:rPr lang="ja-JP" altLang="en-US" noProof="0"/>
              <a:t>サンプル フッター テキスト</a:t>
            </a:r>
          </a:p>
        </p:txBody>
      </p:sp>
      <p:sp>
        <p:nvSpPr>
          <p:cNvPr id="9" name="スライド番号プレースホルダー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
        <p:nvSpPr>
          <p:cNvPr id="10" name="タイトル 9">
            <a:extLst>
              <a:ext uri="{FF2B5EF4-FFF2-40B4-BE49-F238E27FC236}">
                <a16:creationId xmlns:a16="http://schemas.microsoft.com/office/drawing/2014/main" id="{351C83D0-CBAB-4E41-89AB-89FF36D38A0A}"/>
              </a:ext>
            </a:extLst>
          </p:cNvPr>
          <p:cNvSpPr>
            <a:spLocks noGrp="1"/>
          </p:cNvSpPr>
          <p:nvPr>
            <p:ph type="title"/>
          </p:nvPr>
        </p:nvSpPr>
        <p:spPr/>
        <p:txBody>
          <a:bodyPr rtlCol="0"/>
          <a:lstStyle/>
          <a:p>
            <a:pPr rtl="0"/>
            <a:r>
              <a:rPr lang="ja-JP" altLang="en-US" noProof="0"/>
              <a:t>マスター タイトルの書式設定</a:t>
            </a:r>
          </a:p>
        </p:txBody>
      </p:sp>
      <p:sp>
        <p:nvSpPr>
          <p:cNvPr id="11" name="テキスト プレースホルダー 2">
            <a:extLst>
              <a:ext uri="{FF2B5EF4-FFF2-40B4-BE49-F238E27FC236}">
                <a16:creationId xmlns:a16="http://schemas.microsoft.com/office/drawing/2014/main" id="{9C302BB0-D231-4195-8083-264C01DF99B8}"/>
              </a:ext>
            </a:extLst>
          </p:cNvPr>
          <p:cNvSpPr>
            <a:spLocks noGrp="1"/>
          </p:cNvSpPr>
          <p:nvPr>
            <p:ph type="body" idx="1" hasCustomPrompt="1"/>
          </p:nvPr>
        </p:nvSpPr>
        <p:spPr>
          <a:xfrm>
            <a:off x="839787" y="2011680"/>
            <a:ext cx="5157787"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13" name="テキスト プレースホルダー 4">
            <a:extLst>
              <a:ext uri="{FF2B5EF4-FFF2-40B4-BE49-F238E27FC236}">
                <a16:creationId xmlns:a16="http://schemas.microsoft.com/office/drawing/2014/main" id="{5B2A70FA-99E0-466C-AC57-33C48353BBDB}"/>
              </a:ext>
            </a:extLst>
          </p:cNvPr>
          <p:cNvSpPr>
            <a:spLocks noGrp="1"/>
          </p:cNvSpPr>
          <p:nvPr>
            <p:ph type="body" sz="quarter" idx="13" hasCustomPrompt="1"/>
          </p:nvPr>
        </p:nvSpPr>
        <p:spPr>
          <a:xfrm>
            <a:off x="6169027" y="2011680"/>
            <a:ext cx="5183187"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Tree>
    <p:extLst>
      <p:ext uri="{BB962C8B-B14F-4D97-AF65-F5344CB8AC3E}">
        <p14:creationId xmlns:p14="http://schemas.microsoft.com/office/powerpoint/2010/main" val="94574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コンテンツ 3 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DC85CC-8D2B-4219-A2A4-1625A02DFECD}"/>
              </a:ext>
            </a:extLst>
          </p:cNvPr>
          <p:cNvSpPr>
            <a:spLocks noGrp="1"/>
          </p:cNvSpPr>
          <p:nvPr>
            <p:ph type="title"/>
          </p:nvPr>
        </p:nvSpPr>
        <p:spPr>
          <a:xfrm>
            <a:off x="839788" y="685800"/>
            <a:ext cx="10515600" cy="1325880"/>
          </a:xfrm>
        </p:spPr>
        <p:txBody>
          <a:bodyPr rtlCol="0"/>
          <a:lstStyle/>
          <a:p>
            <a:pPr rtl="0"/>
            <a:r>
              <a:rPr lang="ja-JP" altLang="en-US" noProof="0"/>
              <a:t>マスター タイトルの書式設定</a:t>
            </a:r>
          </a:p>
        </p:txBody>
      </p:sp>
      <p:sp>
        <p:nvSpPr>
          <p:cNvPr id="3" name="テキスト プレースホルダー 2">
            <a:extLst>
              <a:ext uri="{FF2B5EF4-FFF2-40B4-BE49-F238E27FC236}">
                <a16:creationId xmlns:a16="http://schemas.microsoft.com/office/drawing/2014/main" id="{DD6143C8-1CF7-440E-99A3-0527314598C6}"/>
              </a:ext>
            </a:extLst>
          </p:cNvPr>
          <p:cNvSpPr>
            <a:spLocks noGrp="1"/>
          </p:cNvSpPr>
          <p:nvPr>
            <p:ph type="body" idx="1" hasCustomPrompt="1"/>
          </p:nvPr>
        </p:nvSpPr>
        <p:spPr>
          <a:xfrm>
            <a:off x="839788"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4" name="コンテンツ プレースホルダー 3">
            <a:extLst>
              <a:ext uri="{FF2B5EF4-FFF2-40B4-BE49-F238E27FC236}">
                <a16:creationId xmlns:a16="http://schemas.microsoft.com/office/drawing/2014/main" id="{AEEFF5CA-4662-4430-80C7-99CD7D66C9CF}"/>
              </a:ext>
            </a:extLst>
          </p:cNvPr>
          <p:cNvSpPr>
            <a:spLocks noGrp="1"/>
          </p:cNvSpPr>
          <p:nvPr>
            <p:ph sz="half" idx="2" hasCustomPrompt="1"/>
          </p:nvPr>
        </p:nvSpPr>
        <p:spPr>
          <a:xfrm>
            <a:off x="839788"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5" name="テキスト プレースホルダー 4">
            <a:extLst>
              <a:ext uri="{FF2B5EF4-FFF2-40B4-BE49-F238E27FC236}">
                <a16:creationId xmlns:a16="http://schemas.microsoft.com/office/drawing/2014/main" id="{876CB5B7-DC23-41CE-872B-E25BD64F84A5}"/>
              </a:ext>
            </a:extLst>
          </p:cNvPr>
          <p:cNvSpPr>
            <a:spLocks noGrp="1"/>
          </p:cNvSpPr>
          <p:nvPr>
            <p:ph type="body" sz="quarter" idx="3" hasCustomPrompt="1"/>
          </p:nvPr>
        </p:nvSpPr>
        <p:spPr>
          <a:xfrm>
            <a:off x="4404360"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6" name="コンテンツ プレースホルダー 5">
            <a:extLst>
              <a:ext uri="{FF2B5EF4-FFF2-40B4-BE49-F238E27FC236}">
                <a16:creationId xmlns:a16="http://schemas.microsoft.com/office/drawing/2014/main" id="{4DF7633C-C24D-4947-979C-132B3AC405A8}"/>
              </a:ext>
            </a:extLst>
          </p:cNvPr>
          <p:cNvSpPr>
            <a:spLocks noGrp="1"/>
          </p:cNvSpPr>
          <p:nvPr>
            <p:ph sz="quarter" idx="4" hasCustomPrompt="1"/>
          </p:nvPr>
        </p:nvSpPr>
        <p:spPr>
          <a:xfrm>
            <a:off x="4404360"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10" name="テキスト プレースホルダー 4">
            <a:extLst>
              <a:ext uri="{FF2B5EF4-FFF2-40B4-BE49-F238E27FC236}">
                <a16:creationId xmlns:a16="http://schemas.microsoft.com/office/drawing/2014/main" id="{422881CE-A366-4A3A-AE00-9B14BEFE4A95}"/>
              </a:ext>
            </a:extLst>
          </p:cNvPr>
          <p:cNvSpPr>
            <a:spLocks noGrp="1"/>
          </p:cNvSpPr>
          <p:nvPr>
            <p:ph type="body" sz="quarter" idx="13" hasCustomPrompt="1"/>
          </p:nvPr>
        </p:nvSpPr>
        <p:spPr>
          <a:xfrm>
            <a:off x="7968934"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11" name="コンテンツ プレースホルダー 5">
            <a:extLst>
              <a:ext uri="{FF2B5EF4-FFF2-40B4-BE49-F238E27FC236}">
                <a16:creationId xmlns:a16="http://schemas.microsoft.com/office/drawing/2014/main" id="{3CF16E98-73C9-47B5-B88B-9120BEB9F09B}"/>
              </a:ext>
            </a:extLst>
          </p:cNvPr>
          <p:cNvSpPr>
            <a:spLocks noGrp="1"/>
          </p:cNvSpPr>
          <p:nvPr>
            <p:ph sz="quarter" idx="14" hasCustomPrompt="1"/>
          </p:nvPr>
        </p:nvSpPr>
        <p:spPr>
          <a:xfrm>
            <a:off x="7968934"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7" name="日付プレースホルダー 6">
            <a:extLst>
              <a:ext uri="{FF2B5EF4-FFF2-40B4-BE49-F238E27FC236}">
                <a16:creationId xmlns:a16="http://schemas.microsoft.com/office/drawing/2014/main" id="{CE8A46E1-3934-4807-900F-CA7A4D8D66B3}"/>
              </a:ext>
            </a:extLst>
          </p:cNvPr>
          <p:cNvSpPr>
            <a:spLocks noGrp="1"/>
          </p:cNvSpPr>
          <p:nvPr>
            <p:ph type="dt" sz="half" idx="10"/>
          </p:nvPr>
        </p:nvSpPr>
        <p:spPr/>
        <p:txBody>
          <a:bodyPr rtlCol="0"/>
          <a:lstStyle/>
          <a:p>
            <a:pPr rtl="0"/>
            <a:r>
              <a:rPr lang="en-US" altLang="ja-JP" noProof="0"/>
              <a:t>20XX </a:t>
            </a:r>
            <a:r>
              <a:rPr lang="ja-JP" altLang="en-US" noProof="0"/>
              <a:t>年 </a:t>
            </a:r>
            <a:r>
              <a:rPr lang="en-US" altLang="ja-JP" noProof="0"/>
              <a:t>3 </a:t>
            </a:r>
            <a:r>
              <a:rPr lang="ja-JP" altLang="en-US" noProof="0"/>
              <a:t>月 </a:t>
            </a:r>
            <a:r>
              <a:rPr lang="en-US" altLang="ja-JP" noProof="0"/>
              <a:t>1 </a:t>
            </a:r>
            <a:r>
              <a:rPr lang="ja-JP" altLang="en-US" noProof="0"/>
              <a:t>日</a:t>
            </a:r>
          </a:p>
        </p:txBody>
      </p:sp>
      <p:sp>
        <p:nvSpPr>
          <p:cNvPr id="8" name="フッター プレースホルダー 7">
            <a:extLst>
              <a:ext uri="{FF2B5EF4-FFF2-40B4-BE49-F238E27FC236}">
                <a16:creationId xmlns:a16="http://schemas.microsoft.com/office/drawing/2014/main" id="{4BC9C6EA-1549-4601-8226-E5C43469CAFE}"/>
              </a:ext>
            </a:extLst>
          </p:cNvPr>
          <p:cNvSpPr>
            <a:spLocks noGrp="1"/>
          </p:cNvSpPr>
          <p:nvPr>
            <p:ph type="ftr" sz="quarter" idx="11"/>
          </p:nvPr>
        </p:nvSpPr>
        <p:spPr/>
        <p:txBody>
          <a:bodyPr rtlCol="0"/>
          <a:lstStyle/>
          <a:p>
            <a:pPr rtl="0"/>
            <a:r>
              <a:rPr lang="ja-JP" altLang="en-US" noProof="0"/>
              <a:t>サンプル フッター テキスト</a:t>
            </a:r>
          </a:p>
        </p:txBody>
      </p:sp>
      <p:sp>
        <p:nvSpPr>
          <p:cNvPr id="9" name="スライド番号プレースホルダー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rtlCol="0"/>
          <a:lstStyle/>
          <a:p>
            <a:pPr rtl="0"/>
            <a:fld id="{28844951-7827-47D4-8276-7DDE1FA7D85A}" type="slidenum">
              <a:rPr lang="en-US" altLang="ja-JP" noProof="0" smtClean="0"/>
              <a:t>‹#›</a:t>
            </a:fld>
            <a:endParaRPr lang="ja-JP" altLang="en-US" noProof="0"/>
          </a:p>
        </p:txBody>
      </p:sp>
    </p:spTree>
    <p:extLst>
      <p:ext uri="{BB962C8B-B14F-4D97-AF65-F5344CB8AC3E}">
        <p14:creationId xmlns:p14="http://schemas.microsoft.com/office/powerpoint/2010/main" val="1658878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フレーム 7">
            <a:extLst>
              <a:ext uri="{FF2B5EF4-FFF2-40B4-BE49-F238E27FC236}">
                <a16:creationId xmlns:a16="http://schemas.microsoft.com/office/drawing/2014/main" id="{DD7EAFE6-2BB9-41FB-9CF4-588CFC708774}"/>
              </a:ext>
            </a:extLst>
          </p:cNvPr>
          <p:cNvSpPr/>
          <p:nvPr/>
        </p:nvSpPr>
        <p:spPr>
          <a:xfrm>
            <a:off x="1524"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プレースホルダー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pPr rtl="0"/>
            <a:r>
              <a:rPr lang="ja-JP" altLang="en-US" noProof="0" dirty="0"/>
              <a:t>マスター タイトルの書式設定</a:t>
            </a:r>
          </a:p>
        </p:txBody>
      </p:sp>
      <p:sp>
        <p:nvSpPr>
          <p:cNvPr id="3" name="テキスト プレースホルダー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rtl="0"/>
            <a:r>
              <a:rPr lang="ja-JP" altLang="en-US" noProof="0" dirty="0"/>
              <a:t>マスター テキストの書式設定</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4" name="日付プレースホルダー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latin typeface="Meiryo UI" panose="020B0604030504040204" pitchFamily="50" charset="-128"/>
                <a:ea typeface="Meiryo UI" panose="020B0604030504040204" pitchFamily="50" charset="-128"/>
              </a:defRPr>
            </a:lvl1pPr>
          </a:lstStyle>
          <a:p>
            <a:r>
              <a:rPr lang="en-US" altLang="ja-JP"/>
              <a:t>20XX </a:t>
            </a:r>
            <a:r>
              <a:rPr lang="ja-JP" altLang="en-US"/>
              <a:t>年 </a:t>
            </a:r>
            <a:r>
              <a:rPr lang="en-US" altLang="ja-JP"/>
              <a:t>3 </a:t>
            </a:r>
            <a:r>
              <a:rPr lang="ja-JP" altLang="en-US"/>
              <a:t>月 </a:t>
            </a:r>
            <a:r>
              <a:rPr lang="en-US" altLang="ja-JP"/>
              <a:t>1 </a:t>
            </a:r>
            <a:r>
              <a:rPr lang="ja-JP" altLang="en-US"/>
              <a:t>日</a:t>
            </a:r>
            <a:endParaRPr lang="ja-JP" altLang="en-US">
              <a:latin typeface="Meiryo UI" panose="020B0604030504040204" pitchFamily="50" charset="-128"/>
              <a:ea typeface="Meiryo UI" panose="020B0604030504040204" pitchFamily="50" charset="-128"/>
            </a:endParaRPr>
          </a:p>
        </p:txBody>
      </p:sp>
      <p:sp>
        <p:nvSpPr>
          <p:cNvPr id="5" name="フッター プレースホルダー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latin typeface="Meiryo UI" panose="020B0604030504040204" pitchFamily="50" charset="-128"/>
                <a:ea typeface="Meiryo UI" panose="020B0604030504040204" pitchFamily="50" charset="-128"/>
              </a:defRPr>
            </a:lvl1pPr>
          </a:lstStyle>
          <a:p>
            <a:r>
              <a:rPr lang="ja-JP" altLang="en-US"/>
              <a:t>サンプル フッター テキスト</a:t>
            </a:r>
            <a:endParaRPr lang="ja-JP" altLang="en-US">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latin typeface="Meiryo UI" panose="020B0604030504040204" pitchFamily="50" charset="-128"/>
                <a:ea typeface="Meiryo UI" panose="020B0604030504040204" pitchFamily="50" charset="-128"/>
              </a:defRPr>
            </a:lvl1pPr>
          </a:lstStyle>
          <a:p>
            <a:fld id="{28844951-7827-47D4-8276-7DDE1FA7D85A}" type="slidenum">
              <a:rPr lang="en-US" altLang="ja-JP" smtClean="0"/>
              <a:p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14514164"/>
      </p:ext>
    </p:extLst>
  </p:cSld>
  <p:clrMap bg1="lt1" tx1="dk1" bg2="lt2" tx2="dk2" accent1="accent1" accent2="accent2" accent3="accent3" accent4="accent4" accent5="accent5" accent6="accent6" hlink="hlink" folHlink="folHlink"/>
  <p:sldLayoutIdLst>
    <p:sldLayoutId id="2147483697" r:id="rId1"/>
    <p:sldLayoutId id="2147483696" r:id="rId2"/>
    <p:sldLayoutId id="2147483699" r:id="rId3"/>
    <p:sldLayoutId id="2147483698" r:id="rId4"/>
    <p:sldLayoutId id="2147483686" r:id="rId5"/>
    <p:sldLayoutId id="2147483700" r:id="rId6"/>
    <p:sldLayoutId id="2147483705" r:id="rId7"/>
    <p:sldLayoutId id="2147483689" r:id="rId8"/>
    <p:sldLayoutId id="2147483704" r:id="rId9"/>
    <p:sldLayoutId id="2147483702" r:id="rId10"/>
    <p:sldLayoutId id="2147483701" r:id="rId11"/>
    <p:sldLayoutId id="2147483703" r:id="rId12"/>
    <p:sldLayoutId id="2147483685" r:id="rId13"/>
    <p:sldLayoutId id="2147483687" r:id="rId14"/>
    <p:sldLayoutId id="2147483688" r:id="rId15"/>
    <p:sldLayoutId id="2147483690" r:id="rId16"/>
    <p:sldLayoutId id="2147483692" r:id="rId17"/>
    <p:sldLayoutId id="2147483693" r:id="rId18"/>
  </p:sldLayoutIdLst>
  <p:hf hdr="0"/>
  <p:txStyles>
    <p:titleStyle>
      <a:lvl1pPr marL="0" algn="l" defTabSz="914400" rtl="0" eaLnBrk="1" latinLnBrk="0" hangingPunct="1">
        <a:lnSpc>
          <a:spcPct val="90000"/>
        </a:lnSpc>
        <a:spcBef>
          <a:spcPct val="0"/>
        </a:spcBef>
        <a:buNone/>
        <a:defRPr kumimoji="1" lang="en-US" sz="5200" kern="1200" dirty="0">
          <a:gradFill flip="none" rotWithShape="1">
            <a:gsLst>
              <a:gs pos="0">
                <a:schemeClr val="accent5"/>
              </a:gs>
              <a:gs pos="100000">
                <a:schemeClr val="accent1">
                  <a:alpha val="70000"/>
                </a:schemeClr>
              </a:gs>
            </a:gsLst>
            <a:lin ang="0" scaled="1"/>
            <a:tileRect/>
          </a:gradFill>
          <a:latin typeface="Meiryo UI" panose="020B0604030504040204" pitchFamily="50" charset="-128"/>
          <a:ea typeface="Meiryo UI" panose="020B0604030504040204" pitchFamily="50" charset="-128"/>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kumimoji="1" sz="3200" kern="1200">
          <a:solidFill>
            <a:schemeClr val="tx2">
              <a:alpha val="70000"/>
            </a:schemeClr>
          </a:solidFill>
          <a:latin typeface="Meiryo UI" panose="020B0604030504040204" pitchFamily="50" charset="-128"/>
          <a:ea typeface="Meiryo UI" panose="020B0604030504040204" pitchFamily="50" charset="-128"/>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kumimoji="1" sz="2800" kern="1200">
          <a:solidFill>
            <a:schemeClr val="tx2">
              <a:alpha val="70000"/>
            </a:schemeClr>
          </a:solidFill>
          <a:latin typeface="Meiryo UI" panose="020B0604030504040204" pitchFamily="50" charset="-128"/>
          <a:ea typeface="Meiryo UI" panose="020B0604030504040204" pitchFamily="50" charset="-128"/>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kumimoji="1" sz="2400" kern="1200">
          <a:solidFill>
            <a:schemeClr val="tx2">
              <a:alpha val="70000"/>
            </a:schemeClr>
          </a:solidFill>
          <a:latin typeface="Meiryo UI" panose="020B0604030504040204" pitchFamily="50" charset="-128"/>
          <a:ea typeface="Meiryo UI" panose="020B0604030504040204" pitchFamily="50" charset="-128"/>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kumimoji="1" sz="2000" kern="1200">
          <a:solidFill>
            <a:schemeClr val="tx2">
              <a:alpha val="70000"/>
            </a:schemeClr>
          </a:solidFill>
          <a:latin typeface="Meiryo UI" panose="020B0604030504040204" pitchFamily="50" charset="-128"/>
          <a:ea typeface="Meiryo UI" panose="020B0604030504040204" pitchFamily="50" charset="-128"/>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kumimoji="1" sz="2000" kern="1200">
          <a:solidFill>
            <a:schemeClr val="tx2">
              <a:alpha val="70000"/>
            </a:schemeClr>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974CD17F-3000-C9F2-1537-D6D3F2C35E0E}"/>
              </a:ext>
            </a:extLst>
          </p:cNvPr>
          <p:cNvSpPr>
            <a:spLocks noGrp="1"/>
          </p:cNvSpPr>
          <p:nvPr>
            <p:ph type="body" sz="quarter" idx="15"/>
          </p:nvPr>
        </p:nvSpPr>
        <p:spPr>
          <a:xfrm>
            <a:off x="2707244" y="1348105"/>
            <a:ext cx="6777512" cy="5228590"/>
          </a:xfrm>
        </p:spPr>
        <p:txBody>
          <a:bodyPr>
            <a:normAutofit fontScale="47500" lnSpcReduction="20000"/>
          </a:bodyPr>
          <a:lstStyle/>
          <a:p>
            <a:pPr algn="l"/>
            <a:r>
              <a:rPr kumimoji="1" lang="ja-JP" altLang="en-US" sz="3800" b="1" dirty="0">
                <a:latin typeface="UD デジタル 教科書体 N-B" panose="02020700000000000000" pitchFamily="17" charset="-128"/>
                <a:ea typeface="UD デジタル 教科書体 N-B" panose="02020700000000000000" pitchFamily="17" charset="-128"/>
              </a:rPr>
              <a:t>有限会社　いさみや　畠山憲之様</a:t>
            </a:r>
            <a:endParaRPr kumimoji="1" lang="en-US" altLang="ja-JP" sz="3800" b="1" dirty="0">
              <a:latin typeface="UD デジタル 教科書体 N-B" panose="02020700000000000000" pitchFamily="17" charset="-128"/>
              <a:ea typeface="UD デジタル 教科書体 N-B" panose="02020700000000000000" pitchFamily="17" charset="-128"/>
            </a:endParaRPr>
          </a:p>
          <a:p>
            <a:endParaRPr lang="en-US" altLang="ja-JP" sz="3200" b="1" dirty="0">
              <a:latin typeface="UD デジタル 教科書体 N-B" panose="02020700000000000000" pitchFamily="17" charset="-128"/>
              <a:ea typeface="UD デジタル 教科書体 N-B" panose="02020700000000000000" pitchFamily="17" charset="-128"/>
            </a:endParaRPr>
          </a:p>
          <a:p>
            <a:pPr algn="l"/>
            <a:r>
              <a:rPr kumimoji="1" lang="ja-JP" altLang="en-US" sz="2900" b="1" dirty="0">
                <a:latin typeface="UD デジタル 教科書体 N-B" panose="02020700000000000000" pitchFamily="17" charset="-128"/>
                <a:ea typeface="UD デジタル 教科書体 N-B" panose="02020700000000000000" pitchFamily="17" charset="-128"/>
              </a:rPr>
              <a:t>お客様との面談で手土産を持参しているのですが、</a:t>
            </a:r>
            <a:r>
              <a:rPr lang="ja-JP" altLang="en-US" sz="2900" b="1" dirty="0">
                <a:latin typeface="UD デジタル 教科書体 N-B" panose="02020700000000000000" pitchFamily="17" charset="-128"/>
                <a:ea typeface="UD デジタル 教科書体 N-B" panose="02020700000000000000" pitchFamily="17" charset="-128"/>
              </a:rPr>
              <a:t>甘い物が大好きな</a:t>
            </a:r>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900" b="1" dirty="0">
                <a:latin typeface="UD デジタル 教科書体 N-B" panose="02020700000000000000" pitchFamily="17" charset="-128"/>
                <a:ea typeface="UD デジタル 教科書体 N-B" panose="02020700000000000000" pitchFamily="17" charset="-128"/>
              </a:rPr>
              <a:t>お客様のために、</a:t>
            </a:r>
            <a:r>
              <a:rPr kumimoji="1" lang="ja-JP" altLang="en-US" sz="2900" b="1" dirty="0">
                <a:latin typeface="UD デジタル 教科書体 N-B" panose="02020700000000000000" pitchFamily="17" charset="-128"/>
                <a:ea typeface="UD デジタル 教科書体 N-B" panose="02020700000000000000" pitchFamily="17" charset="-128"/>
              </a:rPr>
              <a:t>いさみやさんの塩餡プリンを持参させていただきました。</a:t>
            </a:r>
            <a:endParaRPr kumimoji="1" lang="en-US" altLang="ja-JP" sz="2900" b="1" dirty="0">
              <a:latin typeface="UD デジタル 教科書体 N-B" panose="02020700000000000000" pitchFamily="17" charset="-128"/>
              <a:ea typeface="UD デジタル 教科書体 N-B" panose="02020700000000000000" pitchFamily="17" charset="-128"/>
            </a:endParaRPr>
          </a:p>
          <a:p>
            <a:pPr algn="l"/>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900" b="1" dirty="0">
                <a:latin typeface="UD デジタル 教科書体 N-B" panose="02020700000000000000" pitchFamily="17" charset="-128"/>
                <a:ea typeface="UD デジタル 教科書体 N-B" panose="02020700000000000000" pitchFamily="17" charset="-128"/>
              </a:rPr>
              <a:t>お客様からは、程よい甘さの塩餡となめらかなカスタードの口あたりに感動し、</a:t>
            </a:r>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900" b="1" dirty="0">
                <a:latin typeface="UD デジタル 教科書体 N-B" panose="02020700000000000000" pitchFamily="17" charset="-128"/>
                <a:ea typeface="UD デジタル 教科書体 N-B" panose="02020700000000000000" pitchFamily="17" charset="-128"/>
              </a:rPr>
              <a:t>これほど美味しいプリンは今まで食べたことがない、と大絶賛していただき、</a:t>
            </a:r>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900" b="1" dirty="0">
                <a:latin typeface="UD デジタル 教科書体 N-B" panose="02020700000000000000" pitchFamily="17" charset="-128"/>
                <a:ea typeface="UD デジタル 教科書体 N-B" panose="02020700000000000000" pitchFamily="17" charset="-128"/>
              </a:rPr>
              <a:t>自分でも手土産や贈り物に利用したいとおっしゃっていただきました。</a:t>
            </a:r>
            <a:endParaRPr lang="en-US" altLang="ja-JP" sz="2900" b="1" dirty="0">
              <a:latin typeface="UD デジタル 教科書体 N-B" panose="02020700000000000000" pitchFamily="17" charset="-128"/>
              <a:ea typeface="UD デジタル 教科書体 N-B" panose="02020700000000000000" pitchFamily="17" charset="-128"/>
            </a:endParaRPr>
          </a:p>
          <a:p>
            <a:pPr algn="l"/>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900" b="1" dirty="0">
                <a:latin typeface="UD デジタル 教科書体 N-B" panose="02020700000000000000" pitchFamily="17" charset="-128"/>
                <a:ea typeface="UD デジタル 教科書体 N-B" panose="02020700000000000000" pitchFamily="17" charset="-128"/>
              </a:rPr>
              <a:t>注文してから自宅に届くまでの流れも迅速かつ丁寧に対応していただき、</a:t>
            </a:r>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900" b="1" dirty="0">
                <a:latin typeface="UD デジタル 教科書体 N-B" panose="02020700000000000000" pitchFamily="17" charset="-128"/>
                <a:ea typeface="UD デジタル 教科書体 N-B" panose="02020700000000000000" pitchFamily="17" charset="-128"/>
              </a:rPr>
              <a:t>安心して購入することができます。</a:t>
            </a:r>
            <a:endParaRPr lang="en-US" altLang="ja-JP" sz="2900" b="1" dirty="0">
              <a:latin typeface="UD デジタル 教科書体 N-B" panose="02020700000000000000" pitchFamily="17" charset="-128"/>
              <a:ea typeface="UD デジタル 教科書体 N-B" panose="02020700000000000000" pitchFamily="17" charset="-128"/>
            </a:endParaRPr>
          </a:p>
          <a:p>
            <a:pPr algn="l"/>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900" b="1" dirty="0">
                <a:latin typeface="UD デジタル 教科書体 N-B" panose="02020700000000000000" pitchFamily="17" charset="-128"/>
                <a:ea typeface="UD デジタル 教科書体 N-B" panose="02020700000000000000" pitchFamily="17" charset="-128"/>
              </a:rPr>
              <a:t>このようなことから</a:t>
            </a:r>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900" b="1" dirty="0">
                <a:latin typeface="UD デジタル 教科書体 N-B" panose="02020700000000000000" pitchFamily="17" charset="-128"/>
                <a:ea typeface="UD デジタル 教科書体 N-B" panose="02020700000000000000" pitchFamily="17" charset="-128"/>
              </a:rPr>
              <a:t>有限会社　いさみや　畠山憲之様　に感謝を持って推薦致します。</a:t>
            </a:r>
            <a:endParaRPr lang="en-US" altLang="ja-JP" sz="2900" b="1" dirty="0">
              <a:latin typeface="UD デジタル 教科書体 N-B" panose="02020700000000000000" pitchFamily="17" charset="-128"/>
              <a:ea typeface="UD デジタル 教科書体 N-B" panose="02020700000000000000" pitchFamily="17" charset="-128"/>
            </a:endParaRPr>
          </a:p>
          <a:p>
            <a:pPr algn="l"/>
            <a:endParaRPr lang="en-US" altLang="ja-JP" sz="2900" b="1" dirty="0">
              <a:latin typeface="UD デジタル 教科書体 N-B" panose="02020700000000000000" pitchFamily="17" charset="-128"/>
              <a:ea typeface="UD デジタル 教科書体 N-B" panose="02020700000000000000" pitchFamily="17" charset="-128"/>
            </a:endParaRPr>
          </a:p>
          <a:p>
            <a:pPr algn="l"/>
            <a:r>
              <a:rPr lang="ja-JP" altLang="en-US" sz="2800" b="1" dirty="0">
                <a:latin typeface="UD デジタル 教科書体 N-B" panose="02020700000000000000" pitchFamily="17" charset="-128"/>
                <a:ea typeface="UD デジタル 教科書体 N-B" panose="02020700000000000000" pitchFamily="17" charset="-128"/>
              </a:rPr>
              <a:t>　　　　　　　　　　　　　　　　　　</a:t>
            </a:r>
            <a:r>
              <a:rPr lang="en-US" altLang="ja-JP" b="1" dirty="0">
                <a:latin typeface="UD デジタル 教科書体 N-B" panose="02020700000000000000" pitchFamily="17" charset="-128"/>
                <a:ea typeface="UD デジタル 教科書体 N-B" panose="02020700000000000000" pitchFamily="17" charset="-128"/>
              </a:rPr>
              <a:t>2024</a:t>
            </a:r>
            <a:r>
              <a:rPr lang="ja-JP" altLang="en-US" sz="2800" b="1" dirty="0">
                <a:latin typeface="UD デジタル 教科書体 N-B" panose="02020700000000000000" pitchFamily="17" charset="-128"/>
                <a:ea typeface="UD デジタル 教科書体 N-B" panose="02020700000000000000" pitchFamily="17" charset="-128"/>
              </a:rPr>
              <a:t>年</a:t>
            </a:r>
            <a:r>
              <a:rPr lang="en-US" altLang="ja-JP" b="1" dirty="0">
                <a:latin typeface="UD デジタル 教科書体 N-B" panose="02020700000000000000" pitchFamily="17" charset="-128"/>
                <a:ea typeface="UD デジタル 教科書体 N-B" panose="02020700000000000000" pitchFamily="17" charset="-128"/>
              </a:rPr>
              <a:t>4</a:t>
            </a:r>
            <a:r>
              <a:rPr lang="ja-JP" altLang="en-US" sz="2800" b="1" dirty="0">
                <a:latin typeface="UD デジタル 教科書体 N-B" panose="02020700000000000000" pitchFamily="17" charset="-128"/>
                <a:ea typeface="UD デジタル 教科書体 N-B" panose="02020700000000000000" pitchFamily="17" charset="-128"/>
              </a:rPr>
              <a:t>月</a:t>
            </a:r>
            <a:r>
              <a:rPr lang="en-US" altLang="ja-JP" b="1" dirty="0">
                <a:latin typeface="UD デジタル 教科書体 N-B" panose="02020700000000000000" pitchFamily="17" charset="-128"/>
                <a:ea typeface="UD デジタル 教科書体 N-B" panose="02020700000000000000" pitchFamily="17" charset="-128"/>
              </a:rPr>
              <a:t>30</a:t>
            </a:r>
            <a:r>
              <a:rPr lang="ja-JP" altLang="en-US" sz="2800" b="1" dirty="0">
                <a:latin typeface="UD デジタル 教科書体 N-B" panose="02020700000000000000" pitchFamily="17" charset="-128"/>
                <a:ea typeface="UD デジタル 教科書体 N-B" panose="02020700000000000000" pitchFamily="17" charset="-128"/>
              </a:rPr>
              <a:t>日　</a:t>
            </a:r>
            <a:r>
              <a:rPr lang="en-US" altLang="ja-JP" sz="2800" b="1" dirty="0">
                <a:latin typeface="UD デジタル 教科書体 N-B" panose="02020700000000000000" pitchFamily="17" charset="-128"/>
                <a:ea typeface="UD デジタル 教科書体 N-B" panose="02020700000000000000" pitchFamily="17" charset="-128"/>
              </a:rPr>
              <a:t>FOTOSINTESI</a:t>
            </a:r>
            <a:r>
              <a:rPr lang="ja-JP" altLang="en-US" b="1" dirty="0">
                <a:latin typeface="UD デジタル 教科書体 N-B" panose="02020700000000000000" pitchFamily="17" charset="-128"/>
                <a:ea typeface="UD デジタル 教科書体 N-B" panose="02020700000000000000" pitchFamily="17" charset="-128"/>
              </a:rPr>
              <a:t> </a:t>
            </a:r>
            <a:r>
              <a:rPr lang="en-US" altLang="ja-JP" b="1" dirty="0">
                <a:latin typeface="UD デジタル 教科書体 N-B" panose="02020700000000000000" pitchFamily="17" charset="-128"/>
                <a:ea typeface="UD デジタル 教科書体 N-B" panose="02020700000000000000" pitchFamily="17" charset="-128"/>
              </a:rPr>
              <a:t>PARK</a:t>
            </a:r>
            <a:r>
              <a:rPr lang="ja-JP" altLang="en-US" b="1" dirty="0">
                <a:latin typeface="UD デジタル 教科書体 N-B" panose="02020700000000000000" pitchFamily="17" charset="-128"/>
                <a:ea typeface="UD デジタル 教科書体 N-B" panose="02020700000000000000" pitchFamily="17" charset="-128"/>
              </a:rPr>
              <a:t>　舩杉牧子</a:t>
            </a:r>
            <a:r>
              <a:rPr lang="ja-JP" altLang="en-US" sz="2800" b="1" dirty="0">
                <a:latin typeface="UD デジタル 教科書体 N-B" panose="02020700000000000000" pitchFamily="17" charset="-128"/>
                <a:ea typeface="UD デジタル 教科書体 N-B" panose="02020700000000000000" pitchFamily="17" charset="-128"/>
              </a:rPr>
              <a:t>　</a:t>
            </a:r>
            <a:endParaRPr lang="ja-JP" altLang="en-US" dirty="0">
              <a:latin typeface="UD デジタル 教科書体 N-B" panose="02020700000000000000" pitchFamily="17" charset="-128"/>
              <a:ea typeface="UD デジタル 教科書体 N-B" panose="02020700000000000000" pitchFamily="17" charset="-128"/>
            </a:endParaRPr>
          </a:p>
        </p:txBody>
      </p:sp>
      <p:sp>
        <p:nvSpPr>
          <p:cNvPr id="6" name="テキスト ボックス 5">
            <a:extLst>
              <a:ext uri="{FF2B5EF4-FFF2-40B4-BE49-F238E27FC236}">
                <a16:creationId xmlns:a16="http://schemas.microsoft.com/office/drawing/2014/main" id="{B25C0424-E715-6572-E8A1-3AF60DFE7094}"/>
              </a:ext>
            </a:extLst>
          </p:cNvPr>
          <p:cNvSpPr txBox="1"/>
          <p:nvPr/>
        </p:nvSpPr>
        <p:spPr>
          <a:xfrm>
            <a:off x="762000" y="568036"/>
            <a:ext cx="10668000" cy="369332"/>
          </a:xfrm>
          <a:prstGeom prst="rect">
            <a:avLst/>
          </a:prstGeom>
          <a:noFill/>
        </p:spPr>
        <p:txBody>
          <a:bodyPr wrap="square" rtlCol="0">
            <a:spAutoFit/>
          </a:bodyPr>
          <a:lstStyle/>
          <a:p>
            <a:pPr algn="ctr"/>
            <a:r>
              <a:rPr kumimoji="1" lang="ja-JP" altLang="en-US" dirty="0">
                <a:solidFill>
                  <a:schemeClr val="bg1"/>
                </a:solidFill>
                <a:latin typeface="UD デジタル 教科書体 N-B" panose="02020700000000000000" pitchFamily="17" charset="-128"/>
                <a:ea typeface="UD デジタル 教科書体 N-B" panose="02020700000000000000" pitchFamily="17" charset="-128"/>
              </a:rPr>
              <a:t>推薦のことば</a:t>
            </a:r>
          </a:p>
        </p:txBody>
      </p:sp>
    </p:spTree>
    <p:extLst>
      <p:ext uri="{BB962C8B-B14F-4D97-AF65-F5344CB8AC3E}">
        <p14:creationId xmlns:p14="http://schemas.microsoft.com/office/powerpoint/2010/main" val="703580386"/>
      </p:ext>
    </p:extLst>
  </p:cSld>
  <p:clrMapOvr>
    <a:masterClrMapping/>
  </p:clrMapOvr>
</p:sld>
</file>

<file path=ppt/theme/theme1.xml><?xml version="1.0" encoding="utf-8"?>
<a:theme xmlns:a="http://schemas.openxmlformats.org/drawingml/2006/main" name="LuminousVTI">
  <a:themeElements>
    <a:clrScheme name="Custom 54">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1756639_TF00537603_Win32" id="{44ED9D36-D9F0-4F04-9871-181B91608463}" vid="{D823EA0B-3F98-44AA-81D3-BBDD4733EAD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AFE2A1-77F8-441E-9B9F-DD61C354F4FE}">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56052644-F409-493B-8E91-969D43897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F4B188-9E41-4609-81DC-EA2587D009A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{C594DEE4-1107-476F-8943-1FAFECE27FB7}tf00537603_win32</Template>
  <TotalTime>58</TotalTime>
  <Words>151</Words>
  <Application>Microsoft Office PowerPoint</Application>
  <PresentationFormat>ワイド画面</PresentationFormat>
  <Paragraphs>18</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UD デジタル 教科書体 N-B</vt:lpstr>
      <vt:lpstr>Arial</vt:lpstr>
      <vt:lpstr>Cambria</vt:lpstr>
      <vt:lpstr>Sabon Next LT</vt:lpstr>
      <vt:lpstr>Wingdings</vt:lpstr>
      <vt:lpstr>LuminousVTI</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牧子 舩杉</dc:creator>
  <cp:lastModifiedBy>牧子 舩杉</cp:lastModifiedBy>
  <cp:revision>1</cp:revision>
  <dcterms:created xsi:type="dcterms:W3CDTF">2024-04-30T06:53:59Z</dcterms:created>
  <dcterms:modified xsi:type="dcterms:W3CDTF">2024-04-30T07:52:36Z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