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68389E-E443-431C-B1B3-7ABF21DB3046}" v="5" dt="2024-05-19T00:25:46.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60"/>
  </p:normalViewPr>
  <p:slideViewPr>
    <p:cSldViewPr snapToGrid="0">
      <p:cViewPr varScale="1">
        <p:scale>
          <a:sx n="93" d="100"/>
          <a:sy n="93" d="100"/>
        </p:scale>
        <p:origin x="92"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俊明 今西" userId="c0bf69a292721d5e" providerId="LiveId" clId="{4168389E-E443-431C-B1B3-7ABF21DB3046}"/>
    <pc:docChg chg="custSel modSld">
      <pc:chgData name="俊明 今西" userId="c0bf69a292721d5e" providerId="LiveId" clId="{4168389E-E443-431C-B1B3-7ABF21DB3046}" dt="2024-05-19T00:25:46.386" v="1433" actId="1076"/>
      <pc:docMkLst>
        <pc:docMk/>
      </pc:docMkLst>
      <pc:sldChg chg="addSp modSp mod">
        <pc:chgData name="俊明 今西" userId="c0bf69a292721d5e" providerId="LiveId" clId="{4168389E-E443-431C-B1B3-7ABF21DB3046}" dt="2024-05-19T00:25:46.386" v="1433" actId="1076"/>
        <pc:sldMkLst>
          <pc:docMk/>
          <pc:sldMk cId="2023839430" sldId="256"/>
        </pc:sldMkLst>
        <pc:spChg chg="mod">
          <ac:chgData name="俊明 今西" userId="c0bf69a292721d5e" providerId="LiveId" clId="{4168389E-E443-431C-B1B3-7ABF21DB3046}" dt="2024-05-19T00:24:18.133" v="1427" actId="20577"/>
          <ac:spMkLst>
            <pc:docMk/>
            <pc:sldMk cId="2023839430" sldId="256"/>
            <ac:spMk id="2" creationId="{E3D47751-49AC-8806-9DF9-85B5AB1B1BBF}"/>
          </ac:spMkLst>
        </pc:spChg>
        <pc:picChg chg="mod">
          <ac:chgData name="俊明 今西" userId="c0bf69a292721d5e" providerId="LiveId" clId="{4168389E-E443-431C-B1B3-7ABF21DB3046}" dt="2024-05-19T00:24:44.077" v="1428" actId="1076"/>
          <ac:picMkLst>
            <pc:docMk/>
            <pc:sldMk cId="2023839430" sldId="256"/>
            <ac:picMk id="5" creationId="{CCEFEEE1-C516-7E64-3745-F9D1BC88D8BE}"/>
          </ac:picMkLst>
        </pc:picChg>
        <pc:picChg chg="add mod">
          <ac:chgData name="俊明 今西" userId="c0bf69a292721d5e" providerId="LiveId" clId="{4168389E-E443-431C-B1B3-7ABF21DB3046}" dt="2024-05-19T00:25:46.386" v="1433" actId="1076"/>
          <ac:picMkLst>
            <pc:docMk/>
            <pc:sldMk cId="2023839430" sldId="256"/>
            <ac:picMk id="1026" creationId="{45B71677-85B1-C3B3-C44A-25736763427D}"/>
          </ac:picMkLst>
        </pc:picChg>
      </pc:sldChg>
    </pc:docChg>
  </pc:docChgLst>
  <pc:docChgLst>
    <pc:chgData name="俊明 今西" userId="c0bf69a292721d5e" providerId="LiveId" clId="{916603A2-EA30-4341-9712-7459C0CC15E2}"/>
    <pc:docChg chg="custSel modSld">
      <pc:chgData name="俊明 今西" userId="c0bf69a292721d5e" providerId="LiveId" clId="{916603A2-EA30-4341-9712-7459C0CC15E2}" dt="2023-11-06T03:00:00.904" v="2875" actId="20577"/>
      <pc:docMkLst>
        <pc:docMk/>
      </pc:docMkLst>
      <pc:sldChg chg="modSp mod">
        <pc:chgData name="俊明 今西" userId="c0bf69a292721d5e" providerId="LiveId" clId="{916603A2-EA30-4341-9712-7459C0CC15E2}" dt="2023-11-06T03:00:00.904" v="2875" actId="20577"/>
        <pc:sldMkLst>
          <pc:docMk/>
          <pc:sldMk cId="2023839430" sldId="256"/>
        </pc:sldMkLst>
        <pc:spChg chg="mod">
          <ac:chgData name="俊明 今西" userId="c0bf69a292721d5e" providerId="LiveId" clId="{916603A2-EA30-4341-9712-7459C0CC15E2}" dt="2023-11-06T03:00:00.904" v="2875" actId="20577"/>
          <ac:spMkLst>
            <pc:docMk/>
            <pc:sldMk cId="2023839430" sldId="256"/>
            <ac:spMk id="2" creationId="{E3D47751-49AC-8806-9DF9-85B5AB1B1BBF}"/>
          </ac:spMkLst>
        </pc:spChg>
      </pc:sldChg>
    </pc:docChg>
  </pc:docChgLst>
  <pc:docChgLst>
    <pc:chgData name="俊明 今西" userId="c0bf69a292721d5e" providerId="LiveId" clId="{4582930D-3EBC-4AB0-A9DF-CC38941404CD}"/>
    <pc:docChg chg="custSel modSld">
      <pc:chgData name="俊明 今西" userId="c0bf69a292721d5e" providerId="LiveId" clId="{4582930D-3EBC-4AB0-A9DF-CC38941404CD}" dt="2023-06-23T08:11:06.127" v="1220" actId="20577"/>
      <pc:docMkLst>
        <pc:docMk/>
      </pc:docMkLst>
      <pc:sldChg chg="addSp delSp modSp mod">
        <pc:chgData name="俊明 今西" userId="c0bf69a292721d5e" providerId="LiveId" clId="{4582930D-3EBC-4AB0-A9DF-CC38941404CD}" dt="2023-06-23T08:11:06.127" v="1220" actId="20577"/>
        <pc:sldMkLst>
          <pc:docMk/>
          <pc:sldMk cId="2023839430" sldId="256"/>
        </pc:sldMkLst>
        <pc:spChg chg="mod">
          <ac:chgData name="俊明 今西" userId="c0bf69a292721d5e" providerId="LiveId" clId="{4582930D-3EBC-4AB0-A9DF-CC38941404CD}" dt="2023-06-23T08:11:06.127" v="1220" actId="20577"/>
          <ac:spMkLst>
            <pc:docMk/>
            <pc:sldMk cId="2023839430" sldId="256"/>
            <ac:spMk id="2" creationId="{E3D47751-49AC-8806-9DF9-85B5AB1B1BBF}"/>
          </ac:spMkLst>
        </pc:spChg>
        <pc:picChg chg="add del mod">
          <ac:chgData name="俊明 今西" userId="c0bf69a292721d5e" providerId="LiveId" clId="{4582930D-3EBC-4AB0-A9DF-CC38941404CD}" dt="2023-06-23T07:49:42.714" v="28" actId="478"/>
          <ac:picMkLst>
            <pc:docMk/>
            <pc:sldMk cId="2023839430" sldId="256"/>
            <ac:picMk id="4" creationId="{A15CD95D-7B59-438E-13F7-CC268DD6B7C6}"/>
          </ac:picMkLst>
        </pc:picChg>
        <pc:picChg chg="add mod ord">
          <ac:chgData name="俊明 今西" userId="c0bf69a292721d5e" providerId="LiveId" clId="{4582930D-3EBC-4AB0-A9DF-CC38941404CD}" dt="2023-06-23T07:46:04.325" v="27" actId="1076"/>
          <ac:picMkLst>
            <pc:docMk/>
            <pc:sldMk cId="2023839430" sldId="256"/>
            <ac:picMk id="5" creationId="{CCEFEEE1-C516-7E64-3745-F9D1BC88D8B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50BB26-1EAD-EF9A-D45B-4024FE4B4D4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BEF48BB-8EA0-4F5A-4E9E-2210D1512A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82D8289-5DB4-4C83-CCA9-EE03CF0C83B1}"/>
              </a:ext>
            </a:extLst>
          </p:cNvPr>
          <p:cNvSpPr>
            <a:spLocks noGrp="1"/>
          </p:cNvSpPr>
          <p:nvPr>
            <p:ph type="dt" sz="half" idx="10"/>
          </p:nvPr>
        </p:nvSpPr>
        <p:spPr/>
        <p:txBody>
          <a:bodyPr/>
          <a:lstStyle/>
          <a:p>
            <a:fld id="{00BAD1A6-4496-438C-AECB-65EC84DF5789}" type="datetimeFigureOut">
              <a:rPr kumimoji="1" lang="ja-JP" altLang="en-US" smtClean="0"/>
              <a:t>2024/5/19</a:t>
            </a:fld>
            <a:endParaRPr kumimoji="1" lang="ja-JP" altLang="en-US"/>
          </a:p>
        </p:txBody>
      </p:sp>
      <p:sp>
        <p:nvSpPr>
          <p:cNvPr id="5" name="フッター プレースホルダー 4">
            <a:extLst>
              <a:ext uri="{FF2B5EF4-FFF2-40B4-BE49-F238E27FC236}">
                <a16:creationId xmlns:a16="http://schemas.microsoft.com/office/drawing/2014/main" id="{1ECC5107-4563-51F4-F0B0-609D24141B6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84D4A08-B97A-8BAC-7176-D6BBE9B4A989}"/>
              </a:ext>
            </a:extLst>
          </p:cNvPr>
          <p:cNvSpPr>
            <a:spLocks noGrp="1"/>
          </p:cNvSpPr>
          <p:nvPr>
            <p:ph type="sldNum" sz="quarter" idx="12"/>
          </p:nvPr>
        </p:nvSpPr>
        <p:spPr/>
        <p:txBody>
          <a:bodyPr/>
          <a:lstStyle/>
          <a:p>
            <a:fld id="{7A63A387-00CD-4C26-A568-652A12BAFC82}" type="slidenum">
              <a:rPr kumimoji="1" lang="ja-JP" altLang="en-US" smtClean="0"/>
              <a:t>‹#›</a:t>
            </a:fld>
            <a:endParaRPr kumimoji="1" lang="ja-JP" altLang="en-US"/>
          </a:p>
        </p:txBody>
      </p:sp>
    </p:spTree>
    <p:extLst>
      <p:ext uri="{BB962C8B-B14F-4D97-AF65-F5344CB8AC3E}">
        <p14:creationId xmlns:p14="http://schemas.microsoft.com/office/powerpoint/2010/main" val="105196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42BF0F-C9AB-54E2-1193-0B17BE65BA6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F8DF435-0143-EE3A-DB9E-A97600E9494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E3ED4B6-163D-A7D3-B4B5-6B5CB4932019}"/>
              </a:ext>
            </a:extLst>
          </p:cNvPr>
          <p:cNvSpPr>
            <a:spLocks noGrp="1"/>
          </p:cNvSpPr>
          <p:nvPr>
            <p:ph type="dt" sz="half" idx="10"/>
          </p:nvPr>
        </p:nvSpPr>
        <p:spPr/>
        <p:txBody>
          <a:bodyPr/>
          <a:lstStyle/>
          <a:p>
            <a:fld id="{00BAD1A6-4496-438C-AECB-65EC84DF5789}" type="datetimeFigureOut">
              <a:rPr kumimoji="1" lang="ja-JP" altLang="en-US" smtClean="0"/>
              <a:t>2024/5/19</a:t>
            </a:fld>
            <a:endParaRPr kumimoji="1" lang="ja-JP" altLang="en-US"/>
          </a:p>
        </p:txBody>
      </p:sp>
      <p:sp>
        <p:nvSpPr>
          <p:cNvPr id="5" name="フッター プレースホルダー 4">
            <a:extLst>
              <a:ext uri="{FF2B5EF4-FFF2-40B4-BE49-F238E27FC236}">
                <a16:creationId xmlns:a16="http://schemas.microsoft.com/office/drawing/2014/main" id="{C93D8600-4219-7908-9734-6F39A22F985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59E4C3-76BD-D833-1B46-FCFCA62E5E18}"/>
              </a:ext>
            </a:extLst>
          </p:cNvPr>
          <p:cNvSpPr>
            <a:spLocks noGrp="1"/>
          </p:cNvSpPr>
          <p:nvPr>
            <p:ph type="sldNum" sz="quarter" idx="12"/>
          </p:nvPr>
        </p:nvSpPr>
        <p:spPr/>
        <p:txBody>
          <a:bodyPr/>
          <a:lstStyle/>
          <a:p>
            <a:fld id="{7A63A387-00CD-4C26-A568-652A12BAFC82}" type="slidenum">
              <a:rPr kumimoji="1" lang="ja-JP" altLang="en-US" smtClean="0"/>
              <a:t>‹#›</a:t>
            </a:fld>
            <a:endParaRPr kumimoji="1" lang="ja-JP" altLang="en-US"/>
          </a:p>
        </p:txBody>
      </p:sp>
    </p:spTree>
    <p:extLst>
      <p:ext uri="{BB962C8B-B14F-4D97-AF65-F5344CB8AC3E}">
        <p14:creationId xmlns:p14="http://schemas.microsoft.com/office/powerpoint/2010/main" val="1497470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89EC174-36BF-86CA-02F5-2AF9568209D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5DA3461-FF5F-4661-EA09-5168012EFC4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E032AA5-46B5-4944-3AD1-34C5BDB96653}"/>
              </a:ext>
            </a:extLst>
          </p:cNvPr>
          <p:cNvSpPr>
            <a:spLocks noGrp="1"/>
          </p:cNvSpPr>
          <p:nvPr>
            <p:ph type="dt" sz="half" idx="10"/>
          </p:nvPr>
        </p:nvSpPr>
        <p:spPr/>
        <p:txBody>
          <a:bodyPr/>
          <a:lstStyle/>
          <a:p>
            <a:fld id="{00BAD1A6-4496-438C-AECB-65EC84DF5789}" type="datetimeFigureOut">
              <a:rPr kumimoji="1" lang="ja-JP" altLang="en-US" smtClean="0"/>
              <a:t>2024/5/19</a:t>
            </a:fld>
            <a:endParaRPr kumimoji="1" lang="ja-JP" altLang="en-US"/>
          </a:p>
        </p:txBody>
      </p:sp>
      <p:sp>
        <p:nvSpPr>
          <p:cNvPr id="5" name="フッター プレースホルダー 4">
            <a:extLst>
              <a:ext uri="{FF2B5EF4-FFF2-40B4-BE49-F238E27FC236}">
                <a16:creationId xmlns:a16="http://schemas.microsoft.com/office/drawing/2014/main" id="{515507DD-A0DC-5B5D-6BE5-7A73F18214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58A4EF5-D7E3-0E6F-D659-8D9A0016A2A8}"/>
              </a:ext>
            </a:extLst>
          </p:cNvPr>
          <p:cNvSpPr>
            <a:spLocks noGrp="1"/>
          </p:cNvSpPr>
          <p:nvPr>
            <p:ph type="sldNum" sz="quarter" idx="12"/>
          </p:nvPr>
        </p:nvSpPr>
        <p:spPr/>
        <p:txBody>
          <a:bodyPr/>
          <a:lstStyle/>
          <a:p>
            <a:fld id="{7A63A387-00CD-4C26-A568-652A12BAFC82}" type="slidenum">
              <a:rPr kumimoji="1" lang="ja-JP" altLang="en-US" smtClean="0"/>
              <a:t>‹#›</a:t>
            </a:fld>
            <a:endParaRPr kumimoji="1" lang="ja-JP" altLang="en-US"/>
          </a:p>
        </p:txBody>
      </p:sp>
    </p:spTree>
    <p:extLst>
      <p:ext uri="{BB962C8B-B14F-4D97-AF65-F5344CB8AC3E}">
        <p14:creationId xmlns:p14="http://schemas.microsoft.com/office/powerpoint/2010/main" val="2937103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0080E5-1FE8-1892-0239-A78C8DA2E6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CEDFCDF-2C7C-D299-C3DB-32DF75937B5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6351524-7F52-AE58-D712-E2299E78DE7B}"/>
              </a:ext>
            </a:extLst>
          </p:cNvPr>
          <p:cNvSpPr>
            <a:spLocks noGrp="1"/>
          </p:cNvSpPr>
          <p:nvPr>
            <p:ph type="dt" sz="half" idx="10"/>
          </p:nvPr>
        </p:nvSpPr>
        <p:spPr/>
        <p:txBody>
          <a:bodyPr/>
          <a:lstStyle/>
          <a:p>
            <a:fld id="{00BAD1A6-4496-438C-AECB-65EC84DF5789}" type="datetimeFigureOut">
              <a:rPr kumimoji="1" lang="ja-JP" altLang="en-US" smtClean="0"/>
              <a:t>2024/5/19</a:t>
            </a:fld>
            <a:endParaRPr kumimoji="1" lang="ja-JP" altLang="en-US"/>
          </a:p>
        </p:txBody>
      </p:sp>
      <p:sp>
        <p:nvSpPr>
          <p:cNvPr id="5" name="フッター プレースホルダー 4">
            <a:extLst>
              <a:ext uri="{FF2B5EF4-FFF2-40B4-BE49-F238E27FC236}">
                <a16:creationId xmlns:a16="http://schemas.microsoft.com/office/drawing/2014/main" id="{900D01DF-1E48-47D0-630E-C0E52339A93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5B97180-3AFB-3B98-C792-C8F453F714BB}"/>
              </a:ext>
            </a:extLst>
          </p:cNvPr>
          <p:cNvSpPr>
            <a:spLocks noGrp="1"/>
          </p:cNvSpPr>
          <p:nvPr>
            <p:ph type="sldNum" sz="quarter" idx="12"/>
          </p:nvPr>
        </p:nvSpPr>
        <p:spPr/>
        <p:txBody>
          <a:bodyPr/>
          <a:lstStyle/>
          <a:p>
            <a:fld id="{7A63A387-00CD-4C26-A568-652A12BAFC82}" type="slidenum">
              <a:rPr kumimoji="1" lang="ja-JP" altLang="en-US" smtClean="0"/>
              <a:t>‹#›</a:t>
            </a:fld>
            <a:endParaRPr kumimoji="1" lang="ja-JP" altLang="en-US"/>
          </a:p>
        </p:txBody>
      </p:sp>
    </p:spTree>
    <p:extLst>
      <p:ext uri="{BB962C8B-B14F-4D97-AF65-F5344CB8AC3E}">
        <p14:creationId xmlns:p14="http://schemas.microsoft.com/office/powerpoint/2010/main" val="17138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46B0CE-F00D-B410-4968-319738C59E9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A14921-6B39-95D4-D6A7-A2D3B836DB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4912CFE-501B-390A-65BF-729FFF869D88}"/>
              </a:ext>
            </a:extLst>
          </p:cNvPr>
          <p:cNvSpPr>
            <a:spLocks noGrp="1"/>
          </p:cNvSpPr>
          <p:nvPr>
            <p:ph type="dt" sz="half" idx="10"/>
          </p:nvPr>
        </p:nvSpPr>
        <p:spPr/>
        <p:txBody>
          <a:bodyPr/>
          <a:lstStyle/>
          <a:p>
            <a:fld id="{00BAD1A6-4496-438C-AECB-65EC84DF5789}" type="datetimeFigureOut">
              <a:rPr kumimoji="1" lang="ja-JP" altLang="en-US" smtClean="0"/>
              <a:t>2024/5/19</a:t>
            </a:fld>
            <a:endParaRPr kumimoji="1" lang="ja-JP" altLang="en-US"/>
          </a:p>
        </p:txBody>
      </p:sp>
      <p:sp>
        <p:nvSpPr>
          <p:cNvPr id="5" name="フッター プレースホルダー 4">
            <a:extLst>
              <a:ext uri="{FF2B5EF4-FFF2-40B4-BE49-F238E27FC236}">
                <a16:creationId xmlns:a16="http://schemas.microsoft.com/office/drawing/2014/main" id="{6BBCE0E9-B207-899A-E13D-6BAB1FCB698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138321C-510E-B6F0-CC89-2FA9190FEC0D}"/>
              </a:ext>
            </a:extLst>
          </p:cNvPr>
          <p:cNvSpPr>
            <a:spLocks noGrp="1"/>
          </p:cNvSpPr>
          <p:nvPr>
            <p:ph type="sldNum" sz="quarter" idx="12"/>
          </p:nvPr>
        </p:nvSpPr>
        <p:spPr/>
        <p:txBody>
          <a:bodyPr/>
          <a:lstStyle/>
          <a:p>
            <a:fld id="{7A63A387-00CD-4C26-A568-652A12BAFC82}" type="slidenum">
              <a:rPr kumimoji="1" lang="ja-JP" altLang="en-US" smtClean="0"/>
              <a:t>‹#›</a:t>
            </a:fld>
            <a:endParaRPr kumimoji="1" lang="ja-JP" altLang="en-US"/>
          </a:p>
        </p:txBody>
      </p:sp>
    </p:spTree>
    <p:extLst>
      <p:ext uri="{BB962C8B-B14F-4D97-AF65-F5344CB8AC3E}">
        <p14:creationId xmlns:p14="http://schemas.microsoft.com/office/powerpoint/2010/main" val="1149553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23118E-8351-B8C1-A761-F423473C455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A754AC8-33A5-4F3E-BD28-C3D67CF8533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19A4DB4-F959-A53A-D918-501CC03E84D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239B1FC-246D-7919-B678-514D0548185A}"/>
              </a:ext>
            </a:extLst>
          </p:cNvPr>
          <p:cNvSpPr>
            <a:spLocks noGrp="1"/>
          </p:cNvSpPr>
          <p:nvPr>
            <p:ph type="dt" sz="half" idx="10"/>
          </p:nvPr>
        </p:nvSpPr>
        <p:spPr/>
        <p:txBody>
          <a:bodyPr/>
          <a:lstStyle/>
          <a:p>
            <a:fld id="{00BAD1A6-4496-438C-AECB-65EC84DF5789}" type="datetimeFigureOut">
              <a:rPr kumimoji="1" lang="ja-JP" altLang="en-US" smtClean="0"/>
              <a:t>2024/5/19</a:t>
            </a:fld>
            <a:endParaRPr kumimoji="1" lang="ja-JP" altLang="en-US"/>
          </a:p>
        </p:txBody>
      </p:sp>
      <p:sp>
        <p:nvSpPr>
          <p:cNvPr id="6" name="フッター プレースホルダー 5">
            <a:extLst>
              <a:ext uri="{FF2B5EF4-FFF2-40B4-BE49-F238E27FC236}">
                <a16:creationId xmlns:a16="http://schemas.microsoft.com/office/drawing/2014/main" id="{6FFE4E45-D6C2-B033-77F6-8976363CD53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F6AF160-BB68-899C-834C-9A11A78E140A}"/>
              </a:ext>
            </a:extLst>
          </p:cNvPr>
          <p:cNvSpPr>
            <a:spLocks noGrp="1"/>
          </p:cNvSpPr>
          <p:nvPr>
            <p:ph type="sldNum" sz="quarter" idx="12"/>
          </p:nvPr>
        </p:nvSpPr>
        <p:spPr/>
        <p:txBody>
          <a:bodyPr/>
          <a:lstStyle/>
          <a:p>
            <a:fld id="{7A63A387-00CD-4C26-A568-652A12BAFC82}" type="slidenum">
              <a:rPr kumimoji="1" lang="ja-JP" altLang="en-US" smtClean="0"/>
              <a:t>‹#›</a:t>
            </a:fld>
            <a:endParaRPr kumimoji="1" lang="ja-JP" altLang="en-US"/>
          </a:p>
        </p:txBody>
      </p:sp>
    </p:spTree>
    <p:extLst>
      <p:ext uri="{BB962C8B-B14F-4D97-AF65-F5344CB8AC3E}">
        <p14:creationId xmlns:p14="http://schemas.microsoft.com/office/powerpoint/2010/main" val="1555908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ECA22B-645B-E8DB-8DB2-837EB39C958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9E28814-1A35-1BDF-26C3-6F502F2AAF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CDEB04E-6E1D-B8D5-9E88-BA0C45E8360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2FD93B3-ABB5-AE0C-B48B-A7E6B746A6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0C28142-4842-BF25-5126-EBF85EFD3D7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6A9741A-0B21-047C-3780-D3406A318762}"/>
              </a:ext>
            </a:extLst>
          </p:cNvPr>
          <p:cNvSpPr>
            <a:spLocks noGrp="1"/>
          </p:cNvSpPr>
          <p:nvPr>
            <p:ph type="dt" sz="half" idx="10"/>
          </p:nvPr>
        </p:nvSpPr>
        <p:spPr/>
        <p:txBody>
          <a:bodyPr/>
          <a:lstStyle/>
          <a:p>
            <a:fld id="{00BAD1A6-4496-438C-AECB-65EC84DF5789}" type="datetimeFigureOut">
              <a:rPr kumimoji="1" lang="ja-JP" altLang="en-US" smtClean="0"/>
              <a:t>2024/5/19</a:t>
            </a:fld>
            <a:endParaRPr kumimoji="1" lang="ja-JP" altLang="en-US"/>
          </a:p>
        </p:txBody>
      </p:sp>
      <p:sp>
        <p:nvSpPr>
          <p:cNvPr id="8" name="フッター プレースホルダー 7">
            <a:extLst>
              <a:ext uri="{FF2B5EF4-FFF2-40B4-BE49-F238E27FC236}">
                <a16:creationId xmlns:a16="http://schemas.microsoft.com/office/drawing/2014/main" id="{A36AFC43-2133-9534-3B7C-A3AC4ED32A1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D950450-119E-567D-DA1A-763D766BB512}"/>
              </a:ext>
            </a:extLst>
          </p:cNvPr>
          <p:cNvSpPr>
            <a:spLocks noGrp="1"/>
          </p:cNvSpPr>
          <p:nvPr>
            <p:ph type="sldNum" sz="quarter" idx="12"/>
          </p:nvPr>
        </p:nvSpPr>
        <p:spPr/>
        <p:txBody>
          <a:bodyPr/>
          <a:lstStyle/>
          <a:p>
            <a:fld id="{7A63A387-00CD-4C26-A568-652A12BAFC82}" type="slidenum">
              <a:rPr kumimoji="1" lang="ja-JP" altLang="en-US" smtClean="0"/>
              <a:t>‹#›</a:t>
            </a:fld>
            <a:endParaRPr kumimoji="1" lang="ja-JP" altLang="en-US"/>
          </a:p>
        </p:txBody>
      </p:sp>
    </p:spTree>
    <p:extLst>
      <p:ext uri="{BB962C8B-B14F-4D97-AF65-F5344CB8AC3E}">
        <p14:creationId xmlns:p14="http://schemas.microsoft.com/office/powerpoint/2010/main" val="2954569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285D83-045D-0C2F-379B-94992A64D04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69C31CA-0DAD-F6AC-C259-D5396D3A2E3B}"/>
              </a:ext>
            </a:extLst>
          </p:cNvPr>
          <p:cNvSpPr>
            <a:spLocks noGrp="1"/>
          </p:cNvSpPr>
          <p:nvPr>
            <p:ph type="dt" sz="half" idx="10"/>
          </p:nvPr>
        </p:nvSpPr>
        <p:spPr/>
        <p:txBody>
          <a:bodyPr/>
          <a:lstStyle/>
          <a:p>
            <a:fld id="{00BAD1A6-4496-438C-AECB-65EC84DF5789}" type="datetimeFigureOut">
              <a:rPr kumimoji="1" lang="ja-JP" altLang="en-US" smtClean="0"/>
              <a:t>2024/5/19</a:t>
            </a:fld>
            <a:endParaRPr kumimoji="1" lang="ja-JP" altLang="en-US"/>
          </a:p>
        </p:txBody>
      </p:sp>
      <p:sp>
        <p:nvSpPr>
          <p:cNvPr id="4" name="フッター プレースホルダー 3">
            <a:extLst>
              <a:ext uri="{FF2B5EF4-FFF2-40B4-BE49-F238E27FC236}">
                <a16:creationId xmlns:a16="http://schemas.microsoft.com/office/drawing/2014/main" id="{45ED50C1-3066-A5E4-98DC-CA4D56A8196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7E465A5-DF80-9953-601C-C7EE3C9FB171}"/>
              </a:ext>
            </a:extLst>
          </p:cNvPr>
          <p:cNvSpPr>
            <a:spLocks noGrp="1"/>
          </p:cNvSpPr>
          <p:nvPr>
            <p:ph type="sldNum" sz="quarter" idx="12"/>
          </p:nvPr>
        </p:nvSpPr>
        <p:spPr/>
        <p:txBody>
          <a:bodyPr/>
          <a:lstStyle/>
          <a:p>
            <a:fld id="{7A63A387-00CD-4C26-A568-652A12BAFC82}" type="slidenum">
              <a:rPr kumimoji="1" lang="ja-JP" altLang="en-US" smtClean="0"/>
              <a:t>‹#›</a:t>
            </a:fld>
            <a:endParaRPr kumimoji="1" lang="ja-JP" altLang="en-US"/>
          </a:p>
        </p:txBody>
      </p:sp>
    </p:spTree>
    <p:extLst>
      <p:ext uri="{BB962C8B-B14F-4D97-AF65-F5344CB8AC3E}">
        <p14:creationId xmlns:p14="http://schemas.microsoft.com/office/powerpoint/2010/main" val="36694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0A1DB4C-D366-86C5-5976-D1D2C69BAC4A}"/>
              </a:ext>
            </a:extLst>
          </p:cNvPr>
          <p:cNvSpPr>
            <a:spLocks noGrp="1"/>
          </p:cNvSpPr>
          <p:nvPr>
            <p:ph type="dt" sz="half" idx="10"/>
          </p:nvPr>
        </p:nvSpPr>
        <p:spPr/>
        <p:txBody>
          <a:bodyPr/>
          <a:lstStyle/>
          <a:p>
            <a:fld id="{00BAD1A6-4496-438C-AECB-65EC84DF5789}" type="datetimeFigureOut">
              <a:rPr kumimoji="1" lang="ja-JP" altLang="en-US" smtClean="0"/>
              <a:t>2024/5/19</a:t>
            </a:fld>
            <a:endParaRPr kumimoji="1" lang="ja-JP" altLang="en-US"/>
          </a:p>
        </p:txBody>
      </p:sp>
      <p:sp>
        <p:nvSpPr>
          <p:cNvPr id="3" name="フッター プレースホルダー 2">
            <a:extLst>
              <a:ext uri="{FF2B5EF4-FFF2-40B4-BE49-F238E27FC236}">
                <a16:creationId xmlns:a16="http://schemas.microsoft.com/office/drawing/2014/main" id="{B20641D2-4175-865B-AB3D-8B9093812FA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D0C3D1C-53AA-A1D8-49FD-4CFB2660D9E5}"/>
              </a:ext>
            </a:extLst>
          </p:cNvPr>
          <p:cNvSpPr>
            <a:spLocks noGrp="1"/>
          </p:cNvSpPr>
          <p:nvPr>
            <p:ph type="sldNum" sz="quarter" idx="12"/>
          </p:nvPr>
        </p:nvSpPr>
        <p:spPr/>
        <p:txBody>
          <a:bodyPr/>
          <a:lstStyle/>
          <a:p>
            <a:fld id="{7A63A387-00CD-4C26-A568-652A12BAFC82}" type="slidenum">
              <a:rPr kumimoji="1" lang="ja-JP" altLang="en-US" smtClean="0"/>
              <a:t>‹#›</a:t>
            </a:fld>
            <a:endParaRPr kumimoji="1" lang="ja-JP" altLang="en-US"/>
          </a:p>
        </p:txBody>
      </p:sp>
    </p:spTree>
    <p:extLst>
      <p:ext uri="{BB962C8B-B14F-4D97-AF65-F5344CB8AC3E}">
        <p14:creationId xmlns:p14="http://schemas.microsoft.com/office/powerpoint/2010/main" val="16731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8E15AB-72F3-C9A3-DC5C-F828547AA87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A60A2C5-BF0A-C946-0EC6-0CCCEA0500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7C86C33-EB66-4656-85E2-ECCEB6887E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0DDFDFA-46D6-75CB-DDBB-C2C63A9C7781}"/>
              </a:ext>
            </a:extLst>
          </p:cNvPr>
          <p:cNvSpPr>
            <a:spLocks noGrp="1"/>
          </p:cNvSpPr>
          <p:nvPr>
            <p:ph type="dt" sz="half" idx="10"/>
          </p:nvPr>
        </p:nvSpPr>
        <p:spPr/>
        <p:txBody>
          <a:bodyPr/>
          <a:lstStyle/>
          <a:p>
            <a:fld id="{00BAD1A6-4496-438C-AECB-65EC84DF5789}" type="datetimeFigureOut">
              <a:rPr kumimoji="1" lang="ja-JP" altLang="en-US" smtClean="0"/>
              <a:t>2024/5/19</a:t>
            </a:fld>
            <a:endParaRPr kumimoji="1" lang="ja-JP" altLang="en-US"/>
          </a:p>
        </p:txBody>
      </p:sp>
      <p:sp>
        <p:nvSpPr>
          <p:cNvPr id="6" name="フッター プレースホルダー 5">
            <a:extLst>
              <a:ext uri="{FF2B5EF4-FFF2-40B4-BE49-F238E27FC236}">
                <a16:creationId xmlns:a16="http://schemas.microsoft.com/office/drawing/2014/main" id="{24B768F2-BE5A-A488-B030-64AD7BEBBD3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A632C17-CDB4-4BCA-FF63-ABBD3E8B88C9}"/>
              </a:ext>
            </a:extLst>
          </p:cNvPr>
          <p:cNvSpPr>
            <a:spLocks noGrp="1"/>
          </p:cNvSpPr>
          <p:nvPr>
            <p:ph type="sldNum" sz="quarter" idx="12"/>
          </p:nvPr>
        </p:nvSpPr>
        <p:spPr/>
        <p:txBody>
          <a:bodyPr/>
          <a:lstStyle/>
          <a:p>
            <a:fld id="{7A63A387-00CD-4C26-A568-652A12BAFC82}" type="slidenum">
              <a:rPr kumimoji="1" lang="ja-JP" altLang="en-US" smtClean="0"/>
              <a:t>‹#›</a:t>
            </a:fld>
            <a:endParaRPr kumimoji="1" lang="ja-JP" altLang="en-US"/>
          </a:p>
        </p:txBody>
      </p:sp>
    </p:spTree>
    <p:extLst>
      <p:ext uri="{BB962C8B-B14F-4D97-AF65-F5344CB8AC3E}">
        <p14:creationId xmlns:p14="http://schemas.microsoft.com/office/powerpoint/2010/main" val="3695883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83C3B4-3868-DBC0-6C3B-8ED494E5ABF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50A70B4-BB6D-AC59-7915-C1E12CEA5B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9050A9B-6F47-B829-44A7-B847EC3945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A37C6E0-4D9D-638D-436A-CCC3EAF37EA0}"/>
              </a:ext>
            </a:extLst>
          </p:cNvPr>
          <p:cNvSpPr>
            <a:spLocks noGrp="1"/>
          </p:cNvSpPr>
          <p:nvPr>
            <p:ph type="dt" sz="half" idx="10"/>
          </p:nvPr>
        </p:nvSpPr>
        <p:spPr/>
        <p:txBody>
          <a:bodyPr/>
          <a:lstStyle/>
          <a:p>
            <a:fld id="{00BAD1A6-4496-438C-AECB-65EC84DF5789}" type="datetimeFigureOut">
              <a:rPr kumimoji="1" lang="ja-JP" altLang="en-US" smtClean="0"/>
              <a:t>2024/5/19</a:t>
            </a:fld>
            <a:endParaRPr kumimoji="1" lang="ja-JP" altLang="en-US"/>
          </a:p>
        </p:txBody>
      </p:sp>
      <p:sp>
        <p:nvSpPr>
          <p:cNvPr id="6" name="フッター プレースホルダー 5">
            <a:extLst>
              <a:ext uri="{FF2B5EF4-FFF2-40B4-BE49-F238E27FC236}">
                <a16:creationId xmlns:a16="http://schemas.microsoft.com/office/drawing/2014/main" id="{055B534D-AAAA-70FD-48D5-9A2D159A108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95EDFC8-A1DC-22C3-EEE1-8D9F3EDA5052}"/>
              </a:ext>
            </a:extLst>
          </p:cNvPr>
          <p:cNvSpPr>
            <a:spLocks noGrp="1"/>
          </p:cNvSpPr>
          <p:nvPr>
            <p:ph type="sldNum" sz="quarter" idx="12"/>
          </p:nvPr>
        </p:nvSpPr>
        <p:spPr/>
        <p:txBody>
          <a:bodyPr/>
          <a:lstStyle/>
          <a:p>
            <a:fld id="{7A63A387-00CD-4C26-A568-652A12BAFC82}" type="slidenum">
              <a:rPr kumimoji="1" lang="ja-JP" altLang="en-US" smtClean="0"/>
              <a:t>‹#›</a:t>
            </a:fld>
            <a:endParaRPr kumimoji="1" lang="ja-JP" altLang="en-US"/>
          </a:p>
        </p:txBody>
      </p:sp>
    </p:spTree>
    <p:extLst>
      <p:ext uri="{BB962C8B-B14F-4D97-AF65-F5344CB8AC3E}">
        <p14:creationId xmlns:p14="http://schemas.microsoft.com/office/powerpoint/2010/main" val="1043698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7DFE481-2D9E-7202-AC8E-3B47997EF8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786628D-0B5B-9B2F-C948-C386DEE9B1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7A065BD-7CAE-A455-1A6B-D2DCA71231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D1A6-4496-438C-AECB-65EC84DF5789}" type="datetimeFigureOut">
              <a:rPr kumimoji="1" lang="ja-JP" altLang="en-US" smtClean="0"/>
              <a:t>2024/5/19</a:t>
            </a:fld>
            <a:endParaRPr kumimoji="1" lang="ja-JP" altLang="en-US"/>
          </a:p>
        </p:txBody>
      </p:sp>
      <p:sp>
        <p:nvSpPr>
          <p:cNvPr id="5" name="フッター プレースホルダー 4">
            <a:extLst>
              <a:ext uri="{FF2B5EF4-FFF2-40B4-BE49-F238E27FC236}">
                <a16:creationId xmlns:a16="http://schemas.microsoft.com/office/drawing/2014/main" id="{B315EA09-5462-0DDA-1124-C9ABE2F508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445B5DF-C944-9584-5440-385C0A530B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3A387-00CD-4C26-A568-652A12BAFC82}" type="slidenum">
              <a:rPr kumimoji="1" lang="ja-JP" altLang="en-US" smtClean="0"/>
              <a:t>‹#›</a:t>
            </a:fld>
            <a:endParaRPr kumimoji="1" lang="ja-JP" altLang="en-US"/>
          </a:p>
        </p:txBody>
      </p:sp>
    </p:spTree>
    <p:extLst>
      <p:ext uri="{BB962C8B-B14F-4D97-AF65-F5344CB8AC3E}">
        <p14:creationId xmlns:p14="http://schemas.microsoft.com/office/powerpoint/2010/main" val="262640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CEFEEE1-C516-7E64-3745-F9D1BC88D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55" y="123754"/>
            <a:ext cx="11735946" cy="6858000"/>
          </a:xfrm>
          <a:prstGeom prst="rect">
            <a:avLst/>
          </a:prstGeom>
        </p:spPr>
      </p:pic>
      <p:sp>
        <p:nvSpPr>
          <p:cNvPr id="2" name="タイトル 1">
            <a:extLst>
              <a:ext uri="{FF2B5EF4-FFF2-40B4-BE49-F238E27FC236}">
                <a16:creationId xmlns:a16="http://schemas.microsoft.com/office/drawing/2014/main" id="{E3D47751-49AC-8806-9DF9-85B5AB1B1BBF}"/>
              </a:ext>
            </a:extLst>
          </p:cNvPr>
          <p:cNvSpPr>
            <a:spLocks noGrp="1"/>
          </p:cNvSpPr>
          <p:nvPr>
            <p:ph type="ctrTitle"/>
          </p:nvPr>
        </p:nvSpPr>
        <p:spPr>
          <a:xfrm>
            <a:off x="1711922" y="851658"/>
            <a:ext cx="8793365" cy="4948428"/>
          </a:xfrm>
        </p:spPr>
        <p:txBody>
          <a:bodyPr anchor="t">
            <a:noAutofit/>
          </a:bodyPr>
          <a:lstStyle/>
          <a:p>
            <a:pPr algn="l"/>
            <a:r>
              <a:rPr lang="ja-JP" altLang="en-US" sz="1800" dirty="0">
                <a:latin typeface="Meiryo UI" panose="020B0604030504040204" pitchFamily="50" charset="-128"/>
                <a:ea typeface="Meiryo UI" panose="020B0604030504040204" pitchFamily="50" charset="-128"/>
              </a:rPr>
              <a:t>　有限会社 広一化学工業　廣田 誠悟</a:t>
            </a:r>
            <a:r>
              <a:rPr kumimoji="1" lang="ja-JP" altLang="en-US" sz="1800" dirty="0">
                <a:latin typeface="Meiryo UI" panose="020B0604030504040204" pitchFamily="50" charset="-128"/>
                <a:ea typeface="Meiryo UI" panose="020B0604030504040204" pitchFamily="50" charset="-128"/>
              </a:rPr>
              <a:t>様　　　　　　　　　　　　　　　　　　　令和</a:t>
            </a:r>
            <a:r>
              <a:rPr lang="en-US" altLang="ja-JP" sz="1800" dirty="0">
                <a:latin typeface="Meiryo UI" panose="020B0604030504040204" pitchFamily="50" charset="-128"/>
                <a:ea typeface="Meiryo UI" panose="020B0604030504040204" pitchFamily="50" charset="-128"/>
              </a:rPr>
              <a:t>6</a:t>
            </a:r>
            <a:r>
              <a:rPr kumimoji="1" lang="ja-JP" altLang="en-US" sz="1800" dirty="0">
                <a:latin typeface="Meiryo UI" panose="020B0604030504040204" pitchFamily="50" charset="-128"/>
                <a:ea typeface="Meiryo UI" panose="020B0604030504040204" pitchFamily="50" charset="-128"/>
              </a:rPr>
              <a:t>年</a:t>
            </a:r>
            <a:r>
              <a:rPr kumimoji="1" lang="en-US" altLang="ja-JP" sz="1800" dirty="0">
                <a:latin typeface="Meiryo UI" panose="020B0604030504040204" pitchFamily="50" charset="-128"/>
                <a:ea typeface="Meiryo UI" panose="020B0604030504040204" pitchFamily="50" charset="-128"/>
              </a:rPr>
              <a:t>5</a:t>
            </a:r>
            <a:r>
              <a:rPr kumimoji="1" lang="ja-JP" altLang="en-US" sz="1800" dirty="0">
                <a:latin typeface="Meiryo UI" panose="020B0604030504040204" pitchFamily="50" charset="-128"/>
                <a:ea typeface="Meiryo UI" panose="020B0604030504040204" pitchFamily="50" charset="-128"/>
              </a:rPr>
              <a:t>月</a:t>
            </a:r>
            <a:r>
              <a:rPr kumimoji="1" lang="en-US" altLang="ja-JP" sz="1800" dirty="0">
                <a:latin typeface="Meiryo UI" panose="020B0604030504040204" pitchFamily="50" charset="-128"/>
                <a:ea typeface="Meiryo UI" panose="020B0604030504040204" pitchFamily="50" charset="-128"/>
              </a:rPr>
              <a:t>19</a:t>
            </a:r>
            <a:r>
              <a:rPr kumimoji="1" lang="ja-JP" altLang="en-US" sz="1800" dirty="0">
                <a:latin typeface="Meiryo UI" panose="020B0604030504040204" pitchFamily="50" charset="-128"/>
                <a:ea typeface="Meiryo UI" panose="020B0604030504040204" pitchFamily="50" charset="-128"/>
              </a:rPr>
              <a:t>日</a:t>
            </a:r>
            <a:br>
              <a:rPr kumimoji="1" lang="en-US" altLang="ja-JP" sz="1800" dirty="0">
                <a:latin typeface="Meiryo UI" panose="020B0604030504040204" pitchFamily="50" charset="-128"/>
                <a:ea typeface="Meiryo UI" panose="020B0604030504040204" pitchFamily="50" charset="-128"/>
              </a:rPr>
            </a:br>
            <a:br>
              <a:rPr kumimoji="1" lang="en-US" altLang="ja-JP" sz="1800" dirty="0">
                <a:latin typeface="Meiryo UI" panose="020B0604030504040204" pitchFamily="50" charset="-128"/>
                <a:ea typeface="Meiryo UI" panose="020B0604030504040204" pitchFamily="50" charset="-128"/>
              </a:rPr>
            </a:br>
            <a:br>
              <a:rPr kumimoji="1" lang="en-US" altLang="ja-JP" sz="1800" dirty="0">
                <a:latin typeface="Meiryo UI" panose="020B0604030504040204" pitchFamily="50" charset="-128"/>
                <a:ea typeface="Meiryo UI" panose="020B0604030504040204" pitchFamily="50" charset="-128"/>
              </a:rPr>
            </a:br>
            <a:r>
              <a:rPr kumimoji="1" lang="ja-JP" altLang="en-US" sz="1800" dirty="0">
                <a:latin typeface="Meiryo UI" panose="020B0604030504040204" pitchFamily="50" charset="-128"/>
                <a:ea typeface="Meiryo UI" panose="020B0604030504040204" pitchFamily="50" charset="-128"/>
              </a:rPr>
              <a:t>私が参加している蕎麦打ちイベントの会場でもある創業</a:t>
            </a:r>
            <a:r>
              <a:rPr kumimoji="1" lang="en-US" altLang="ja-JP" sz="1800" dirty="0">
                <a:latin typeface="Meiryo UI" panose="020B0604030504040204" pitchFamily="50" charset="-128"/>
                <a:ea typeface="Meiryo UI" panose="020B0604030504040204" pitchFamily="50" charset="-128"/>
              </a:rPr>
              <a:t>100</a:t>
            </a:r>
            <a:r>
              <a:rPr kumimoji="1" lang="ja-JP" altLang="en-US" sz="1800" dirty="0">
                <a:latin typeface="Meiryo UI" panose="020B0604030504040204" pitchFamily="50" charset="-128"/>
                <a:ea typeface="Meiryo UI" panose="020B0604030504040204" pitchFamily="50" charset="-128"/>
              </a:rPr>
              <a:t>年の蕎麦処 岩久本店で</a:t>
            </a:r>
            <a:r>
              <a:rPr kumimoji="1" lang="en-US" altLang="ja-JP" sz="1800" dirty="0">
                <a:latin typeface="Meiryo UI" panose="020B0604030504040204" pitchFamily="50" charset="-128"/>
                <a:ea typeface="Meiryo UI" panose="020B0604030504040204" pitchFamily="50" charset="-128"/>
              </a:rPr>
              <a:t>5</a:t>
            </a:r>
            <a:r>
              <a:rPr kumimoji="1" lang="ja-JP" altLang="en-US" sz="1800" dirty="0">
                <a:latin typeface="Meiryo UI" panose="020B0604030504040204" pitchFamily="50" charset="-128"/>
                <a:ea typeface="Meiryo UI" panose="020B0604030504040204" pitchFamily="50" charset="-128"/>
              </a:rPr>
              <a:t>代目店主に廣田さんが取り扱っている粉ふるいを紹介しました。</a:t>
            </a:r>
            <a:br>
              <a:rPr kumimoji="1" lang="en-US" altLang="ja-JP" sz="1800" dirty="0">
                <a:latin typeface="Meiryo UI" panose="020B0604030504040204" pitchFamily="50" charset="-128"/>
                <a:ea typeface="Meiryo UI" panose="020B0604030504040204" pitchFamily="50" charset="-128"/>
              </a:rPr>
            </a:br>
            <a:br>
              <a:rPr kumimoji="1" lang="en-US" altLang="ja-JP" sz="1800" dirty="0">
                <a:latin typeface="Meiryo UI" panose="020B0604030504040204" pitchFamily="50" charset="-128"/>
                <a:ea typeface="Meiryo UI" panose="020B0604030504040204" pitchFamily="50" charset="-128"/>
              </a:rPr>
            </a:br>
            <a:r>
              <a:rPr kumimoji="1" lang="ja-JP" altLang="en-US" sz="1800" dirty="0">
                <a:latin typeface="Meiryo UI" panose="020B0604030504040204" pitchFamily="50" charset="-128"/>
                <a:ea typeface="Meiryo UI" panose="020B0604030504040204" pitchFamily="50" charset="-128"/>
              </a:rPr>
              <a:t>廣田さんから教えていただいた粉の目詰まりもなく、</a:t>
            </a:r>
            <a:r>
              <a:rPr kumimoji="1" lang="en-US" altLang="ja-JP" sz="1800" dirty="0">
                <a:latin typeface="Meiryo UI" panose="020B0604030504040204" pitchFamily="50" charset="-128"/>
                <a:ea typeface="Meiryo UI" panose="020B0604030504040204" pitchFamily="50" charset="-128"/>
              </a:rPr>
              <a:t>40</a:t>
            </a:r>
            <a:r>
              <a:rPr kumimoji="1" lang="ja-JP" altLang="en-US" sz="1800" dirty="0">
                <a:latin typeface="Meiryo UI" panose="020B0604030504040204" pitchFamily="50" charset="-128"/>
                <a:ea typeface="Meiryo UI" panose="020B0604030504040204" pitchFamily="50" charset="-128"/>
              </a:rPr>
              <a:t>％時短になるという特徴を実感していただけました。</a:t>
            </a:r>
            <a:br>
              <a:rPr kumimoji="1" lang="en-US" altLang="ja-JP" sz="1800" dirty="0">
                <a:latin typeface="Meiryo UI" panose="020B0604030504040204" pitchFamily="50" charset="-128"/>
                <a:ea typeface="Meiryo UI" panose="020B0604030504040204" pitchFamily="50" charset="-128"/>
              </a:rPr>
            </a:br>
            <a:r>
              <a:rPr kumimoji="1" lang="ja-JP" altLang="en-US" sz="1800" dirty="0">
                <a:latin typeface="Meiryo UI" panose="020B0604030504040204" pitchFamily="50" charset="-128"/>
                <a:ea typeface="Meiryo UI" panose="020B0604030504040204" pitchFamily="50" charset="-128"/>
              </a:rPr>
              <a:t>岩久本店は暖簾分けをしているので他の店舗にも紹介したいと言っていただけたことがすごく嬉しかったです。</a:t>
            </a:r>
            <a:br>
              <a:rPr kumimoji="1" lang="en-US" altLang="ja-JP" sz="1800" dirty="0">
                <a:latin typeface="Meiryo UI" panose="020B0604030504040204" pitchFamily="50" charset="-128"/>
                <a:ea typeface="Meiryo UI" panose="020B0604030504040204" pitchFamily="50" charset="-128"/>
              </a:rPr>
            </a:br>
            <a:br>
              <a:rPr kumimoji="1" lang="en-US" altLang="ja-JP" sz="1800" dirty="0">
                <a:latin typeface="Meiryo UI" panose="020B0604030504040204" pitchFamily="50" charset="-128"/>
                <a:ea typeface="Meiryo UI" panose="020B0604030504040204" pitchFamily="50" charset="-128"/>
              </a:rPr>
            </a:br>
            <a:r>
              <a:rPr kumimoji="1" lang="ja-JP" altLang="en-US" sz="1800" dirty="0">
                <a:latin typeface="Meiryo UI" panose="020B0604030504040204" pitchFamily="50" charset="-128"/>
                <a:ea typeface="Meiryo UI" panose="020B0604030504040204" pitchFamily="50" charset="-128"/>
              </a:rPr>
              <a:t>蕎麦屋にとっては一番大事な蕎麦粉に関わることなので本当に気に入ってもらわないと採用されない中ですぐに使ってもらえたことはこの商品の素晴らしさを物語っていると思います。</a:t>
            </a:r>
            <a:br>
              <a:rPr kumimoji="1" lang="en-US" altLang="ja-JP" sz="1800" dirty="0">
                <a:latin typeface="Meiryo UI" panose="020B0604030504040204" pitchFamily="50" charset="-128"/>
                <a:ea typeface="Meiryo UI" panose="020B0604030504040204" pitchFamily="50" charset="-128"/>
              </a:rPr>
            </a:br>
            <a:br>
              <a:rPr kumimoji="1" lang="en-US" altLang="ja-JP" sz="1800" dirty="0">
                <a:latin typeface="Meiryo UI" panose="020B0604030504040204" pitchFamily="50" charset="-128"/>
                <a:ea typeface="Meiryo UI" panose="020B0604030504040204" pitchFamily="50" charset="-128"/>
              </a:rPr>
            </a:br>
            <a:r>
              <a:rPr kumimoji="1" lang="ja-JP" altLang="en-US" sz="1800" dirty="0">
                <a:latin typeface="Meiryo UI" panose="020B0604030504040204" pitchFamily="50" charset="-128"/>
                <a:ea typeface="Meiryo UI" panose="020B0604030504040204" pitchFamily="50" charset="-128"/>
              </a:rPr>
              <a:t>全国の蕎麦屋に普及することを祈ってます。</a:t>
            </a:r>
            <a:br>
              <a:rPr kumimoji="1" lang="en-US" altLang="ja-JP" sz="1800" dirty="0">
                <a:latin typeface="Meiryo UI" panose="020B0604030504040204" pitchFamily="50" charset="-128"/>
                <a:ea typeface="Meiryo UI" panose="020B0604030504040204" pitchFamily="50" charset="-128"/>
              </a:rPr>
            </a:br>
            <a:br>
              <a:rPr kumimoji="1" lang="en-US" altLang="ja-JP" sz="1800" dirty="0">
                <a:latin typeface="Meiryo UI" panose="020B0604030504040204" pitchFamily="50" charset="-128"/>
                <a:ea typeface="Meiryo UI" panose="020B0604030504040204" pitchFamily="50" charset="-128"/>
              </a:rPr>
            </a:br>
            <a:r>
              <a:rPr kumimoji="1" lang="ja-JP" altLang="en-US" sz="1800" dirty="0">
                <a:latin typeface="Meiryo UI" panose="020B0604030504040204" pitchFamily="50" charset="-128"/>
                <a:ea typeface="Meiryo UI" panose="020B0604030504040204" pitchFamily="50" charset="-128"/>
              </a:rPr>
              <a:t>誠実で心のこもった商品を作っている廣田 誠悟さんを心から推薦いたします。</a:t>
            </a:r>
            <a:br>
              <a:rPr kumimoji="1" lang="en-US" altLang="ja-JP" sz="1800" dirty="0">
                <a:latin typeface="Meiryo UI" panose="020B0604030504040204" pitchFamily="50" charset="-128"/>
                <a:ea typeface="Meiryo UI" panose="020B0604030504040204" pitchFamily="50" charset="-128"/>
              </a:rPr>
            </a:br>
            <a:br>
              <a:rPr kumimoji="1" lang="en-US" altLang="ja-JP" sz="1800" dirty="0">
                <a:latin typeface="Meiryo UI" panose="020B0604030504040204" pitchFamily="50" charset="-128"/>
                <a:ea typeface="Meiryo UI" panose="020B0604030504040204" pitchFamily="50" charset="-128"/>
              </a:rPr>
            </a:br>
            <a:r>
              <a:rPr kumimoji="1" lang="ja-JP" altLang="en-US" sz="1800" dirty="0">
                <a:latin typeface="Meiryo UI" panose="020B0604030504040204" pitchFamily="50" charset="-128"/>
                <a:ea typeface="Meiryo UI" panose="020B0604030504040204" pitchFamily="50" charset="-128"/>
              </a:rPr>
              <a:t>　　　　　　　　　　　　　　　　　　　</a:t>
            </a:r>
            <a:br>
              <a:rPr kumimoji="1" lang="en-US" altLang="ja-JP" sz="1800" dirty="0">
                <a:latin typeface="Meiryo UI" panose="020B0604030504040204" pitchFamily="50" charset="-128"/>
                <a:ea typeface="Meiryo UI" panose="020B0604030504040204" pitchFamily="50" charset="-128"/>
              </a:rPr>
            </a:br>
            <a:r>
              <a:rPr kumimoji="1" lang="ja-JP" altLang="en-US" sz="1800" dirty="0">
                <a:latin typeface="Meiryo UI" panose="020B0604030504040204" pitchFamily="50" charset="-128"/>
                <a:ea typeface="Meiryo UI" panose="020B0604030504040204" pitchFamily="50" charset="-128"/>
              </a:rPr>
              <a:t>　　　　　　　　　　　　　　　　　　　　</a:t>
            </a:r>
            <a:br>
              <a:rPr kumimoji="1" lang="en-US" altLang="ja-JP" sz="1800" dirty="0">
                <a:latin typeface="Meiryo UI" panose="020B0604030504040204" pitchFamily="50" charset="-128"/>
                <a:ea typeface="Meiryo UI" panose="020B0604030504040204" pitchFamily="50" charset="-128"/>
              </a:rPr>
            </a:br>
            <a:r>
              <a:rPr kumimoji="1" lang="ja-JP" altLang="en-US" sz="1800" dirty="0">
                <a:latin typeface="Meiryo UI" panose="020B0604030504040204" pitchFamily="50" charset="-128"/>
                <a:ea typeface="Meiryo UI" panose="020B0604030504040204" pitchFamily="50" charset="-128"/>
              </a:rPr>
              <a:t>　　　　　　　　　　　　　　　　　　　　　　　　　　　株式会社アイエルシー　代表取締役　今西俊明</a:t>
            </a:r>
            <a:br>
              <a:rPr kumimoji="1" lang="en-US" altLang="ja-JP" sz="1800" dirty="0">
                <a:latin typeface="Meiryo UI" panose="020B0604030504040204" pitchFamily="50" charset="-128"/>
                <a:ea typeface="Meiryo UI" panose="020B0604030504040204" pitchFamily="50" charset="-128"/>
              </a:rPr>
            </a:br>
            <a:br>
              <a:rPr kumimoji="1" lang="en-US" altLang="ja-JP" sz="1800" dirty="0">
                <a:latin typeface="Meiryo UI" panose="020B0604030504040204" pitchFamily="50" charset="-128"/>
                <a:ea typeface="Meiryo UI" panose="020B0604030504040204" pitchFamily="50" charset="-128"/>
              </a:rPr>
            </a:br>
            <a:endParaRPr kumimoji="1" lang="ja-JP" altLang="en-US" sz="1800" dirty="0">
              <a:latin typeface="Meiryo UI" panose="020B0604030504040204" pitchFamily="50" charset="-128"/>
              <a:ea typeface="Meiryo UI" panose="020B0604030504040204" pitchFamily="50" charset="-128"/>
            </a:endParaRPr>
          </a:p>
        </p:txBody>
      </p:sp>
      <p:pic>
        <p:nvPicPr>
          <p:cNvPr id="1026" name="Picture 2">
            <a:extLst>
              <a:ext uri="{FF2B5EF4-FFF2-40B4-BE49-F238E27FC236}">
                <a16:creationId xmlns:a16="http://schemas.microsoft.com/office/drawing/2014/main" id="{45B71677-85B1-C3B3-C44A-257367634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8890" y="4241989"/>
            <a:ext cx="1967457" cy="1475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83943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199</Words>
  <Application>Microsoft Office PowerPoint</Application>
  <PresentationFormat>ワイド画面</PresentationFormat>
  <Paragraphs>1</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Meiryo UI</vt:lpstr>
      <vt:lpstr>游ゴシック</vt:lpstr>
      <vt:lpstr>游ゴシック Light</vt:lpstr>
      <vt:lpstr>Arial</vt:lpstr>
      <vt:lpstr>Office テーマ</vt:lpstr>
      <vt:lpstr>　有限会社 広一化学工業　廣田 誠悟様　　　　　　　　　　　　　　　　　　　令和6年5月19日   私が参加している蕎麦打ちイベントの会場でもある創業100年の蕎麦処 岩久本店で5代目店主に廣田さんが取り扱っている粉ふるいを紹介しました。  廣田さんから教えていただいた粉の目詰まりもなく、40％時短になるという特徴を実感していただけました。 岩久本店は暖簾分けをしているので他の店舗にも紹介したいと言っていただけたことがすごく嬉しかったです。  蕎麦屋にとっては一番大事な蕎麦粉に関わることなので本当に気に入ってもらわないと採用されない中ですぐに使ってもらえたことはこの商品の素晴らしさを物語っていると思います。  全国の蕎麦屋に普及することを祈ってます。  誠実で心のこもった商品を作っている廣田 誠悟さんを心から推薦いたします。  　　　　　　　　　　　　　　　　　　　 　　　　　　　　　　　　　　　　　　　　 　　　　　　　　　　　　　　　　　　　　　　　　　　　株式会社アイエルシー　代表取締役　今西俊明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KAKKY’S BAR 　　柿木将志　様  ワイン好きな友人から『珍しいアテでワインを飲みたい』っていつも言っていたので、柿木さんの燻製を購入してみました。 事前に聞いていた『封を開けると燻製のいい香りが充満する』って、本当にそのままの香りが鼻の奥まで届いてきました。  香りだけでなく、食べてみたら感動‼  友人も今まで食べた燻製商品の中で群を抜いているって感激してました。 濃厚で、ほどよく塩味も効いてて病みつき間違いなしです。  時間もかけて想いを詰め込んで作ってくれている KAKKY’S BARの柿木将志さんを心から推薦いたします。  　　　　　　　　　　　　　　　　　　　株式会社アイエルシー　代表取締役　今西俊明  </dc:title>
  <dc:creator>俊明 今西</dc:creator>
  <cp:lastModifiedBy>俊明 今西</cp:lastModifiedBy>
  <cp:revision>2</cp:revision>
  <dcterms:created xsi:type="dcterms:W3CDTF">2023-06-23T07:32:14Z</dcterms:created>
  <dcterms:modified xsi:type="dcterms:W3CDTF">2024-05-19T00:25:56Z</dcterms:modified>
</cp:coreProperties>
</file>