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7BA9B7-43CD-4A0F-AC2B-FB46293A3D41}" type="datetimeFigureOut">
              <a:rPr kumimoji="1" lang="ja-JP" altLang="en-US" smtClean="0"/>
              <a:t>2024/5/19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C9CBED-277C-4336-9076-A47EF33702C2}" type="slidenum">
              <a:rPr kumimoji="1" lang="ja-JP" altLang="en-US" smtClean="0"/>
              <a:t>‹#›</a:t>
            </a:fld>
            <a:endParaRPr kumimoji="1" lang="ja-JP" altLang="en-US"/>
          </a:p>
        </p:txBody>
      </p:sp>
    </p:spTree>
    <p:extLst>
      <p:ext uri="{BB962C8B-B14F-4D97-AF65-F5344CB8AC3E}">
        <p14:creationId xmlns:p14="http://schemas.microsoft.com/office/powerpoint/2010/main" val="15019542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3C9CBED-277C-4336-9076-A47EF33702C2}" type="slidenum">
              <a:rPr kumimoji="1" lang="ja-JP" altLang="en-US" smtClean="0"/>
              <a:t>1</a:t>
            </a:fld>
            <a:endParaRPr kumimoji="1" lang="ja-JP" altLang="en-US"/>
          </a:p>
        </p:txBody>
      </p:sp>
    </p:spTree>
    <p:extLst>
      <p:ext uri="{BB962C8B-B14F-4D97-AF65-F5344CB8AC3E}">
        <p14:creationId xmlns:p14="http://schemas.microsoft.com/office/powerpoint/2010/main" val="1049524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2024/5/19</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2024/5/19</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9972CE92-6FE1-65B4-D3D5-4C810F8B79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1160981" y="503434"/>
            <a:ext cx="4592547" cy="1119882"/>
          </a:xfrm>
        </p:spPr>
        <p:txBody>
          <a:bodyPr>
            <a:normAutofit/>
          </a:bodyPr>
          <a:lstStyle/>
          <a:p>
            <a:pPr algn="l"/>
            <a:r>
              <a:rPr kumimoji="1" lang="ja-JP" altLang="en-US" sz="2400" b="1" dirty="0">
                <a:latin typeface="ＭＳ Ｐ明朝" panose="02020600040205080304" pitchFamily="18" charset="-128"/>
                <a:ea typeface="ＭＳ Ｐ明朝" panose="02020600040205080304" pitchFamily="18" charset="-128"/>
              </a:rPr>
              <a:t>よくばり売却　千葉北支店　</a:t>
            </a:r>
            <a:br>
              <a:rPr kumimoji="1" lang="en-US" altLang="ja-JP" sz="2400" b="1" dirty="0">
                <a:latin typeface="ＭＳ Ｐ明朝" panose="02020600040205080304" pitchFamily="18" charset="-128"/>
                <a:ea typeface="ＭＳ Ｐ明朝" panose="02020600040205080304" pitchFamily="18" charset="-128"/>
              </a:rPr>
            </a:br>
            <a:r>
              <a:rPr kumimoji="1" lang="ja-JP" altLang="en-US" sz="2400" b="1" dirty="0">
                <a:latin typeface="ＭＳ Ｐ明朝" panose="02020600040205080304" pitchFamily="18" charset="-128"/>
                <a:ea typeface="ＭＳ Ｐ明朝" panose="02020600040205080304" pitchFamily="18" charset="-128"/>
              </a:rPr>
              <a:t>　　　　　代表　越賀　淑恵 </a:t>
            </a:r>
            <a:r>
              <a:rPr lang="ja-JP" altLang="en-US" sz="2400" b="1" dirty="0">
                <a:latin typeface="ＭＳ Ｐ明朝" panose="02020600040205080304" pitchFamily="18" charset="-128"/>
                <a:ea typeface="ＭＳ Ｐ明朝" panose="02020600040205080304" pitchFamily="18" charset="-128"/>
              </a:rPr>
              <a:t>様</a:t>
            </a:r>
            <a:endParaRPr kumimoji="1" lang="ja-JP" altLang="en-US" sz="2400" b="1" dirty="0">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160981" y="1746607"/>
            <a:ext cx="9965931" cy="3719245"/>
          </a:xfrm>
          <a:solidFill>
            <a:schemeClr val="bg1"/>
          </a:solidFill>
        </p:spPr>
        <p:txBody>
          <a:bodyPr>
            <a:normAutofit/>
          </a:bodyPr>
          <a:lstStyle/>
          <a:p>
            <a:pPr algn="l">
              <a:lnSpc>
                <a:spcPct val="120000"/>
              </a:lnSpc>
            </a:pPr>
            <a:r>
              <a:rPr lang="ja-JP" altLang="en-US" sz="2000" b="1" dirty="0">
                <a:latin typeface="ＭＳ Ｐ明朝" panose="02020600040205080304" pitchFamily="18" charset="-128"/>
                <a:ea typeface="ＭＳ Ｐ明朝" panose="02020600040205080304" pitchFamily="18" charset="-128"/>
              </a:rPr>
              <a:t>弊社所有のテナントビルを売却するために２年前から他社に依頼ししていましたが、よくばり売却の越賀さんに依頼をしたら２か月で希望金額のまま売却が決定しました。</a:t>
            </a:r>
            <a:endParaRPr lang="en-US" altLang="ja-JP" sz="2000" b="1" dirty="0">
              <a:latin typeface="ＭＳ Ｐ明朝" panose="02020600040205080304" pitchFamily="18" charset="-128"/>
              <a:ea typeface="ＭＳ Ｐ明朝" panose="02020600040205080304" pitchFamily="18" charset="-128"/>
            </a:endParaRPr>
          </a:p>
          <a:p>
            <a:pPr algn="l">
              <a:lnSpc>
                <a:spcPct val="120000"/>
              </a:lnSpc>
            </a:pPr>
            <a:r>
              <a:rPr lang="ja-JP" altLang="en-US" sz="2000" b="1" dirty="0">
                <a:latin typeface="ＭＳ Ｐ明朝" panose="02020600040205080304" pitchFamily="18" charset="-128"/>
                <a:ea typeface="ＭＳ Ｐ明朝" panose="02020600040205080304" pitchFamily="18" charset="-128"/>
              </a:rPr>
              <a:t>売却を依頼する前から現地を確認して頂き、売却金額についてもこちらの希望額を確認してすぐにご提案してくれました。</a:t>
            </a:r>
            <a:endParaRPr lang="en-US" altLang="ja-JP" sz="2000" b="1" dirty="0">
              <a:latin typeface="ＭＳ Ｐ明朝" panose="02020600040205080304" pitchFamily="18" charset="-128"/>
              <a:ea typeface="ＭＳ Ｐ明朝" panose="02020600040205080304" pitchFamily="18" charset="-128"/>
            </a:endParaRPr>
          </a:p>
          <a:p>
            <a:pPr algn="l">
              <a:lnSpc>
                <a:spcPct val="120000"/>
              </a:lnSpc>
            </a:pPr>
            <a:r>
              <a:rPr lang="ja-JP" altLang="en-US" sz="2000" b="1" dirty="0">
                <a:latin typeface="ＭＳ Ｐ明朝" panose="02020600040205080304" pitchFamily="18" charset="-128"/>
                <a:ea typeface="ＭＳ Ｐ明朝" panose="02020600040205080304" pitchFamily="18" charset="-128"/>
              </a:rPr>
              <a:t>その後の契約手続きも迅速かつ丁寧でしたので購入される方も喜ばれたのではないかと思います。</a:t>
            </a:r>
            <a:endParaRPr lang="en-US" altLang="ja-JP" sz="2000" b="1" dirty="0">
              <a:latin typeface="ＭＳ Ｐ明朝" panose="02020600040205080304" pitchFamily="18" charset="-128"/>
              <a:ea typeface="ＭＳ Ｐ明朝" panose="02020600040205080304" pitchFamily="18" charset="-128"/>
            </a:endParaRPr>
          </a:p>
          <a:p>
            <a:pPr algn="l">
              <a:lnSpc>
                <a:spcPct val="120000"/>
              </a:lnSpc>
            </a:pPr>
            <a:r>
              <a:rPr lang="ja-JP" altLang="en-US" sz="2000" b="1" dirty="0">
                <a:latin typeface="ＭＳ Ｐ明朝" panose="02020600040205080304" pitchFamily="18" charset="-128"/>
                <a:ea typeface="ＭＳ Ｐ明朝" panose="02020600040205080304" pitchFamily="18" charset="-128"/>
              </a:rPr>
              <a:t>スピード対応して頂きましたよくばり売却の越賀さんには感謝致しますと共に他の方もスムーズに取引に繋がりますよう、</a:t>
            </a:r>
            <a:r>
              <a:rPr kumimoji="1" lang="ja-JP" altLang="en-US" sz="2000" b="1" dirty="0">
                <a:latin typeface="ＭＳ Ｐ明朝" panose="02020600040205080304" pitchFamily="18" charset="-128"/>
                <a:ea typeface="ＭＳ Ｐ明朝" panose="02020600040205080304" pitchFamily="18" charset="-128"/>
              </a:rPr>
              <a:t>推薦させて頂きます。</a:t>
            </a:r>
            <a:endParaRPr lang="en-US" altLang="ja-JP" sz="2000" b="1" dirty="0">
              <a:latin typeface="ＭＳ Ｐ明朝" panose="02020600040205080304" pitchFamily="18" charset="-128"/>
              <a:ea typeface="ＭＳ Ｐ明朝" panose="02020600040205080304" pitchFamily="18" charset="-128"/>
            </a:endParaRPr>
          </a:p>
          <a:p>
            <a:pPr algn="l">
              <a:lnSpc>
                <a:spcPct val="120000"/>
              </a:lnSpc>
            </a:pPr>
            <a:endParaRPr kumimoji="1" lang="en-US" altLang="ja-JP" sz="2000" b="1" dirty="0">
              <a:latin typeface="ＭＳ Ｐ明朝" panose="02020600040205080304" pitchFamily="18" charset="-128"/>
              <a:ea typeface="ＭＳ Ｐ明朝" panose="02020600040205080304" pitchFamily="18" charset="-128"/>
            </a:endParaRPr>
          </a:p>
        </p:txBody>
      </p:sp>
      <p:sp>
        <p:nvSpPr>
          <p:cNvPr id="7" name="タイトル 1">
            <a:extLst>
              <a:ext uri="{FF2B5EF4-FFF2-40B4-BE49-F238E27FC236}">
                <a16:creationId xmlns:a16="http://schemas.microsoft.com/office/drawing/2014/main" id="{CFAB56BA-FF33-7D75-B5A9-4CF2658554F3}"/>
              </a:ext>
            </a:extLst>
          </p:cNvPr>
          <p:cNvSpPr txBox="1">
            <a:spLocks/>
          </p:cNvSpPr>
          <p:nvPr/>
        </p:nvSpPr>
        <p:spPr>
          <a:xfrm>
            <a:off x="8292955" y="5280917"/>
            <a:ext cx="2833957" cy="88357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20000"/>
              </a:lnSpc>
            </a:pPr>
            <a:r>
              <a:rPr kumimoji="1" lang="ja-JP" altLang="en-US" sz="2000" b="1" dirty="0">
                <a:latin typeface="ＭＳ Ｐ明朝" panose="02020600040205080304" pitchFamily="18" charset="-128"/>
                <a:ea typeface="ＭＳ Ｐ明朝" panose="02020600040205080304" pitchFamily="18" charset="-128"/>
              </a:rPr>
              <a:t>株式会社 </a:t>
            </a:r>
            <a:r>
              <a:rPr lang="ja-JP" altLang="en-US" sz="2000" b="1" dirty="0">
                <a:latin typeface="ＭＳ Ｐ明朝" panose="02020600040205080304" pitchFamily="18" charset="-128"/>
                <a:ea typeface="ＭＳ Ｐ明朝" panose="02020600040205080304" pitchFamily="18" charset="-128"/>
              </a:rPr>
              <a:t>ＺＥＲＯ</a:t>
            </a:r>
            <a:endParaRPr lang="en-US" altLang="ja-JP" sz="2000" b="1" dirty="0">
              <a:latin typeface="ＭＳ Ｐ明朝" panose="02020600040205080304" pitchFamily="18" charset="-128"/>
              <a:ea typeface="ＭＳ Ｐ明朝" panose="02020600040205080304" pitchFamily="18" charset="-128"/>
            </a:endParaRPr>
          </a:p>
          <a:p>
            <a:pPr algn="l">
              <a:lnSpc>
                <a:spcPct val="120000"/>
              </a:lnSpc>
            </a:pPr>
            <a:r>
              <a:rPr kumimoji="1" lang="ja-JP" altLang="en-US" sz="2000" b="1" dirty="0">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32606223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TotalTime>
  <Words>142</Words>
  <Application>Microsoft Office PowerPoint</Application>
  <PresentationFormat>ワイド画面</PresentationFormat>
  <Paragraphs>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よくばり売却　千葉北支店　 　　　　　代表　越賀　淑恵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国彦 平岡</cp:lastModifiedBy>
  <cp:revision>15</cp:revision>
  <dcterms:created xsi:type="dcterms:W3CDTF">2022-09-18T13:36:01Z</dcterms:created>
  <dcterms:modified xsi:type="dcterms:W3CDTF">2024-05-19T09:28:19Z</dcterms:modified>
</cp:coreProperties>
</file>