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913774" y="3051012"/>
            <a:ext cx="5106027"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6172200" y="3051012"/>
            <a:ext cx="510540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5/22/2024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5/22/2024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050CE41-F6B4-D31B-D91C-145639F77691}"/>
              </a:ext>
            </a:extLst>
          </p:cNvPr>
          <p:cNvSpPr txBox="1">
            <a:spLocks/>
          </p:cNvSpPr>
          <p:nvPr/>
        </p:nvSpPr>
        <p:spPr>
          <a:xfrm>
            <a:off x="1454123" y="707226"/>
            <a:ext cx="8988342" cy="1055688"/>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000" b="1" kern="1200">
                <a:solidFill>
                  <a:srgbClr val="000000"/>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36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推薦の言葉</a:t>
            </a:r>
            <a:br>
              <a:rPr kumimoji="0" lang="en-US" altLang="ja-JP"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br>
            <a:r>
              <a:rPr kumimoji="0" lang="ja-JP" altLang="en-US" sz="28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廣田誠悟　様</a:t>
            </a:r>
          </a:p>
        </p:txBody>
      </p:sp>
      <p:sp>
        <p:nvSpPr>
          <p:cNvPr id="5" name="テキスト プレースホルダー 5">
            <a:extLst>
              <a:ext uri="{FF2B5EF4-FFF2-40B4-BE49-F238E27FC236}">
                <a16:creationId xmlns:a16="http://schemas.microsoft.com/office/drawing/2014/main" id="{7E70231D-FE76-401E-2404-33EE6B477F3A}"/>
              </a:ext>
            </a:extLst>
          </p:cNvPr>
          <p:cNvSpPr txBox="1">
            <a:spLocks/>
          </p:cNvSpPr>
          <p:nvPr/>
        </p:nvSpPr>
        <p:spPr>
          <a:xfrm>
            <a:off x="1533427" y="1965836"/>
            <a:ext cx="9916996" cy="473621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私は</a:t>
            </a:r>
            <a:r>
              <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a:t>
            </a: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有</a:t>
            </a:r>
            <a:r>
              <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a:t>
            </a:r>
            <a:r>
              <a:rPr kumimoji="0" lang="ja-JP" altLang="en-US"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広一化学工業、廣田誠悟さん</a:t>
            </a:r>
            <a:r>
              <a:rPr kumimoji="0" lang="ja-JP" altLang="en-US" sz="2100" b="1" dirty="0">
                <a:latin typeface="ＭＳ Ｐ明朝" panose="02020600040205080304" pitchFamily="18" charset="-128"/>
                <a:ea typeface="ＭＳ Ｐ明朝" panose="02020600040205080304" pitchFamily="18" charset="-128"/>
              </a:rPr>
              <a:t>を推薦します。</a:t>
            </a:r>
            <a:endParaRPr kumimoji="0" lang="en-US" altLang="ja-JP" sz="2100" b="1" dirty="0">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20000"/>
              </a:lnSpc>
              <a:spcBef>
                <a:spcPts val="600"/>
              </a:spcBef>
              <a:spcAft>
                <a:spcPts val="0"/>
              </a:spcAft>
              <a:buClrTx/>
              <a:buSzTx/>
              <a:buFont typeface="Arial" panose="020B0604020202020204" pitchFamily="34" charset="0"/>
              <a:buNone/>
              <a:tabLst/>
              <a:defRPr/>
            </a:pPr>
            <a:r>
              <a:rPr kumimoji="0" lang="ja-JP" altLang="en-US" sz="2100" b="1" dirty="0">
                <a:latin typeface="ＭＳ Ｐ明朝" panose="02020600040205080304" pitchFamily="18" charset="-128"/>
                <a:ea typeface="ＭＳ Ｐ明朝" panose="02020600040205080304" pitchFamily="18" charset="-128"/>
              </a:rPr>
              <a:t>私の仕事はお菓子職人です。小麦粉を篩う作業は一日に何度もあります。</a:t>
            </a:r>
            <a:br>
              <a:rPr kumimoji="0" lang="en-US" altLang="ja-JP" sz="2100" b="1" dirty="0">
                <a:latin typeface="ＭＳ Ｐ明朝" panose="02020600040205080304" pitchFamily="18" charset="-128"/>
                <a:ea typeface="ＭＳ Ｐ明朝" panose="02020600040205080304" pitchFamily="18" charset="-128"/>
              </a:rPr>
            </a:br>
            <a:r>
              <a:rPr kumimoji="0" lang="ja-JP" altLang="en-US" sz="2100" b="1" dirty="0">
                <a:latin typeface="ＭＳ Ｐ明朝" panose="02020600040205080304" pitchFamily="18" charset="-128"/>
                <a:ea typeface="ＭＳ Ｐ明朝" panose="02020600040205080304" pitchFamily="18" charset="-128"/>
              </a:rPr>
              <a:t>通常粉フルイは数回使うと目詰まりがしてしまい、小麦粉の通りが悪くなって同じ量を篩うのに時間が全然変わってまい、知らず知らずのうちにストレスになっていました。でも廣田さんが作るフルイ「コナツカーズ」は目詰まりするこが少なく、小麦粉の通りもとても良いので粉を篩う時間が圧倒的に変わります。全国的な人手不足、最低賃金の上昇など個人のお菓子屋を取り巻く現状は年々厳しさを増しています。廣田さんが作る粉フルイ「コナツカーズ」はそんなお菓子屋の強い味方となります。そんな素晴らしいフルイを作る廣田誠悟さんを推薦します。</a:t>
            </a:r>
            <a:endParaRPr kumimoji="0" lang="en-US" altLang="ja-JP" sz="21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令和</a:t>
            </a:r>
            <a:r>
              <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6</a:t>
            </a: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年</a:t>
            </a:r>
            <a:r>
              <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5</a:t>
            </a: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月</a:t>
            </a:r>
            <a:r>
              <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21</a:t>
            </a: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日</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有限会社いさみや</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ja-JP" altLang="en-US"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rPr>
              <a:t>　　　　　　　　　　　　　　　　　　　　　　　　　　　　　　　　　　　　　　　　　　代表取締役　畠山憲之</a:t>
            </a: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ja-JP" sz="2000" b="1"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Arial" panose="020B0604020202020204" pitchFamily="34" charset="0"/>
            </a:endParaRPr>
          </a:p>
        </p:txBody>
      </p:sp>
    </p:spTree>
    <p:extLst>
      <p:ext uri="{BB962C8B-B14F-4D97-AF65-F5344CB8AC3E}">
        <p14:creationId xmlns:p14="http://schemas.microsoft.com/office/powerpoint/2010/main" val="1409923622"/>
      </p:ext>
    </p:extLst>
  </p:cSld>
  <p:clrMapOvr>
    <a:masterClrMapping/>
  </p:clrMapOvr>
</p:sld>
</file>

<file path=ppt/theme/theme1.xml><?xml version="1.0" encoding="utf-8"?>
<a:theme xmlns:a="http://schemas.openxmlformats.org/drawingml/2006/main" name="しずく">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TM04033925[[fn=しずく]]</Template>
  <TotalTime>1</TotalTime>
  <Words>186</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Ｐ明朝</vt:lpstr>
      <vt:lpstr>Arial</vt:lpstr>
      <vt:lpstr>Tw Cen MT</vt:lpstr>
      <vt:lpstr>しずく</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憲之 畠山</dc:creator>
  <cp:lastModifiedBy>憲之 畠山</cp:lastModifiedBy>
  <cp:revision>1</cp:revision>
  <dcterms:created xsi:type="dcterms:W3CDTF">2024-05-22T12:09:31Z</dcterms:created>
  <dcterms:modified xsi:type="dcterms:W3CDTF">2024-05-22T12:11:06Z</dcterms:modified>
</cp:coreProperties>
</file>