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9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00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94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177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602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4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5681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209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2127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89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304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17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80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2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454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81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76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30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91E9E30-296F-4C20-8397-1695383A3664}" type="datetimeFigureOut">
              <a:rPr kumimoji="1" lang="ja-JP" altLang="en-US" smtClean="0"/>
              <a:t>2024/5/23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657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4C4E771-17B3-0B64-DA0F-F772314ACC81}"/>
              </a:ext>
            </a:extLst>
          </p:cNvPr>
          <p:cNvSpPr txBox="1"/>
          <p:nvPr/>
        </p:nvSpPr>
        <p:spPr>
          <a:xfrm>
            <a:off x="2840892" y="5653390"/>
            <a:ext cx="742141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　</a:t>
            </a:r>
            <a:r>
              <a:rPr lang="en-US" altLang="ja-JP" sz="2000" b="1" dirty="0"/>
              <a:t>6</a:t>
            </a:r>
            <a:r>
              <a:rPr lang="ja-JP" altLang="en-US" sz="2000" b="1" dirty="0"/>
              <a:t>年</a:t>
            </a:r>
            <a:r>
              <a:rPr lang="en-US" altLang="ja-JP" sz="2000" b="1" dirty="0"/>
              <a:t>5</a:t>
            </a:r>
            <a:r>
              <a:rPr lang="ja-JP" altLang="en-US" sz="2000" b="1" dirty="0"/>
              <a:t>月</a:t>
            </a:r>
            <a:r>
              <a:rPr lang="en-US" altLang="ja-JP" sz="2000" b="1"/>
              <a:t>21</a:t>
            </a:r>
            <a:r>
              <a:rPr lang="ja-JP" altLang="en-US" sz="2000" b="1"/>
              <a:t>日　</a:t>
            </a:r>
            <a:endParaRPr lang="en-US" altLang="ja-JP" sz="2000" b="1" dirty="0"/>
          </a:p>
          <a:p>
            <a:pPr algn="r"/>
            <a:endParaRPr lang="en-US" altLang="ja-JP" sz="2000" b="1" dirty="0"/>
          </a:p>
          <a:p>
            <a:pPr algn="r"/>
            <a:r>
              <a:rPr lang="ja-JP" altLang="en-US" sz="2000" b="1" dirty="0"/>
              <a:t>株式会社　不動建装　大村勇二</a:t>
            </a:r>
            <a:endParaRPr lang="en-US" altLang="ja-JP" sz="2000" b="1" dirty="0"/>
          </a:p>
        </p:txBody>
      </p:sp>
      <p:sp>
        <p:nvSpPr>
          <p:cNvPr id="12" name="字幕 4">
            <a:extLst>
              <a:ext uri="{FF2B5EF4-FFF2-40B4-BE49-F238E27FC236}">
                <a16:creationId xmlns:a16="http://schemas.microsoft.com/office/drawing/2014/main" id="{A635BF24-9AB8-2F29-8A8B-D3961382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3718" y="712694"/>
            <a:ext cx="10811435" cy="5217459"/>
          </a:xfrm>
        </p:spPr>
        <p:txBody>
          <a:bodyPr>
            <a:normAutofit/>
          </a:bodyPr>
          <a:lstStyle/>
          <a:p>
            <a:pPr algn="l"/>
            <a:r>
              <a:rPr lang="ja-JP" altLang="en-US" sz="2400" b="1" dirty="0"/>
              <a:t>　　　　</a:t>
            </a:r>
            <a:r>
              <a:rPr lang="en-US" altLang="ja-JP" sz="2400" b="1" dirty="0"/>
              <a:t>jewel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bouquet</a:t>
            </a:r>
            <a:r>
              <a:rPr lang="ja-JP" altLang="en-US" sz="2400" b="1" dirty="0"/>
              <a:t> 代表</a:t>
            </a:r>
            <a:r>
              <a:rPr lang="ja-JP" altLang="en-US" sz="2800" b="1" dirty="0"/>
              <a:t>　平山真由美　様</a:t>
            </a:r>
            <a:endParaRPr lang="en-US" altLang="ja-JP" sz="1800" b="1" dirty="0"/>
          </a:p>
          <a:p>
            <a:pPr algn="l"/>
            <a:endParaRPr lang="en-US" altLang="ja-JP" sz="1800" b="1" dirty="0"/>
          </a:p>
          <a:p>
            <a:pPr algn="l"/>
            <a:r>
              <a:rPr lang="en-US" altLang="ja-JP" sz="1800" b="1" dirty="0"/>
              <a:t>jewel</a:t>
            </a:r>
            <a:r>
              <a:rPr lang="ja-JP" altLang="en-US" sz="1800" b="1" dirty="0"/>
              <a:t> </a:t>
            </a:r>
            <a:r>
              <a:rPr lang="en-US" altLang="ja-JP" sz="1800" b="1" dirty="0"/>
              <a:t>bouquet</a:t>
            </a:r>
            <a:r>
              <a:rPr lang="ja-JP" altLang="en-US" sz="1800" b="1" dirty="0"/>
              <a:t> 代表</a:t>
            </a:r>
            <a:r>
              <a:rPr lang="ja-JP" altLang="en-US" sz="2000" b="1" dirty="0"/>
              <a:t>　</a:t>
            </a:r>
            <a:r>
              <a:rPr lang="ja-JP" altLang="en-US" sz="1800" b="1" dirty="0"/>
              <a:t>平山真由美様を推薦します。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私は</a:t>
            </a:r>
            <a:r>
              <a:rPr lang="en-US" altLang="ja-JP" sz="1800" b="1" dirty="0"/>
              <a:t>NMN</a:t>
            </a:r>
            <a:r>
              <a:rPr lang="ja-JP" altLang="en-US" sz="1800" b="1" dirty="0"/>
              <a:t>サプリを利用しており、その効果に大変満足しています。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平山さんはお客様の美容と健康を第一に考え、高品質な製品の提供に尽力されています。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熱心な姿勢と専門知識が、信頼できる製品へと繋がっています。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平山さんの</a:t>
            </a:r>
            <a:r>
              <a:rPr lang="en-US" altLang="ja-JP" sz="1800" b="1" dirty="0"/>
              <a:t>NMN</a:t>
            </a:r>
            <a:r>
              <a:rPr lang="ja-JP" altLang="en-US" sz="1800" b="1" dirty="0"/>
              <a:t>サプリは、私の日常に新たな活力を与えてくれました。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さらに、その科学的根拠と安全性にも注目です。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美容と健康を重視する方々には、ぜひ平山さんのサプリメントをお試しいただきたいと思います。</a:t>
            </a:r>
            <a:endParaRPr lang="en-US" altLang="ja-JP" sz="1800" b="1" dirty="0"/>
          </a:p>
        </p:txBody>
      </p:sp>
    </p:spTree>
    <p:extLst>
      <p:ext uri="{BB962C8B-B14F-4D97-AF65-F5344CB8AC3E}">
        <p14:creationId xmlns:p14="http://schemas.microsoft.com/office/powerpoint/2010/main" val="1082471322"/>
      </p:ext>
    </p:extLst>
  </p:cSld>
  <p:clrMapOvr>
    <a:masterClrMapping/>
  </p:clrMapOvr>
</p:sld>
</file>

<file path=ppt/theme/theme1.xml><?xml version="1.0" encoding="utf-8"?>
<a:theme xmlns:a="http://schemas.openxmlformats.org/drawingml/2006/main" name="スライス">
  <a:themeElements>
    <a:clrScheme name="スライ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TM02900771[[fn=スライス]]</Template>
  <TotalTime>242</TotalTime>
  <Words>136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スライス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win10 dell</dc:creator>
  <cp:lastModifiedBy>天成 愛島</cp:lastModifiedBy>
  <cp:revision>16</cp:revision>
  <dcterms:created xsi:type="dcterms:W3CDTF">2022-07-19T00:07:35Z</dcterms:created>
  <dcterms:modified xsi:type="dcterms:W3CDTF">2024-05-22T17:53:12Z</dcterms:modified>
</cp:coreProperties>
</file>