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BD2741-AC21-F1F2-85D6-0D24E53081CA}"/>
              </a:ext>
            </a:extLst>
          </p:cNvPr>
          <p:cNvSpPr/>
          <p:nvPr/>
        </p:nvSpPr>
        <p:spPr>
          <a:xfrm>
            <a:off x="343830" y="261416"/>
            <a:ext cx="911934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よくばり売却 千葉北支店</a:t>
            </a:r>
            <a:endParaRPr lang="en-US" altLang="ja-JP" sz="4000" b="0" cap="none" spc="0" dirty="0">
              <a:ln w="0"/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代表 越賀 淑恵 様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E90B98-C82A-9378-84FA-0C8159EE9E5F}"/>
              </a:ext>
            </a:extLst>
          </p:cNvPr>
          <p:cNvSpPr/>
          <p:nvPr/>
        </p:nvSpPr>
        <p:spPr>
          <a:xfrm>
            <a:off x="438720" y="1949158"/>
            <a:ext cx="911934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長期的な変動金利による住宅ローンのお支払いに不安を覚え、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築</a:t>
            </a:r>
            <a:r>
              <a:rPr lang="en-US" altLang="ja-JP" sz="2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年のほどの一戸建ての売却をご検討中のご夫婦を紹介しました。</a:t>
            </a:r>
            <a:endParaRPr lang="en-US" altLang="ja-JP" sz="2000" b="0" cap="none" spc="0" dirty="0">
              <a:ln w="0"/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自宅の売却の経験もなく、なにを基準に、誰に、</a:t>
            </a:r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どのように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依頼をしたら良いか分からないと不安に思われていましたが、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越賀さんから売却の手段や売却基準など、丁寧かつスピーディーにご対応いただいたおかげで、「とても安心しました！」とお喜びの声をいただきました。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大切な弊社のクライアント様に丁寧なご対応をしていただいた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よくばり売却の越賀さんに感謝いたしますと共に、他の方々との安心のお取引に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000" dirty="0">
                <a:ln w="0"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繋がりますよう、推薦させて頂きます。</a:t>
            </a:r>
            <a:endParaRPr lang="en-US" altLang="ja-JP" sz="2000" dirty="0">
              <a:ln w="0"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EDFC5F-9FBA-8039-BEAF-A8CB476851E7}"/>
              </a:ext>
            </a:extLst>
          </p:cNvPr>
          <p:cNvSpPr/>
          <p:nvPr/>
        </p:nvSpPr>
        <p:spPr>
          <a:xfrm>
            <a:off x="6452559" y="5734810"/>
            <a:ext cx="471002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ja-JP" altLang="en-US" sz="25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合同会社あなたの人事課</a:t>
            </a:r>
            <a:endParaRPr lang="en-US" altLang="ja-JP" sz="2500" b="0" cap="none" spc="0" dirty="0">
              <a:ln w="0"/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r"/>
            <a:r>
              <a:rPr lang="ja-JP" altLang="en-US" sz="2500" b="0" cap="none" spc="0" dirty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代表 力武直矢</a:t>
            </a:r>
          </a:p>
        </p:txBody>
      </p:sp>
    </p:spTree>
    <p:extLst>
      <p:ext uri="{BB962C8B-B14F-4D97-AF65-F5344CB8AC3E}">
        <p14:creationId xmlns:p14="http://schemas.microsoft.com/office/powerpoint/2010/main" val="753750510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157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直矢 力武</dc:creator>
  <cp:lastModifiedBy>直矢 力武</cp:lastModifiedBy>
  <cp:revision>1</cp:revision>
  <dcterms:created xsi:type="dcterms:W3CDTF">2024-06-08T12:07:18Z</dcterms:created>
  <dcterms:modified xsi:type="dcterms:W3CDTF">2024-06-08T13:48:42Z</dcterms:modified>
</cp:coreProperties>
</file>