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2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0F3E6-50FD-F334-3763-26790E4F3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EFF8BD7-9045-ECD0-A933-4AAD14056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88B07-8649-77FC-1706-7E7B927E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091C9-BF51-9DCD-30DC-CC08F31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70569E-71DD-19B6-AD5E-62235D0F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7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103E2-6AC6-CBC2-DAC4-CA8A7C81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7BBABE-B2FF-4B56-DCB2-CC96427E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0C578-102A-D2EF-C215-C93E2695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F85B4-5F4A-D7B0-9BB9-B8783987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76AB08-33DF-3112-355A-49A33A847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2FE797-B0AB-053A-7FAE-55AA75A92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335EF4-4003-9232-4857-8E6F6D864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57ED6-6D33-3587-7EDD-9DCA9DB17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6D7E60-C2F2-A550-2E8C-4E7A4AB8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EBBB43-8786-8910-9600-A4F968DFB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5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BCC3B-499E-F85F-1320-E43E21FE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926D6F-55E1-558A-8D66-2BC6C839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F02A8-8288-9025-88E4-31A5C007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B25F39-DB7F-B658-6E50-4CC793B2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76F1BD-6150-6F48-FFC1-A5F8A276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3BF40-E519-DBDD-48E6-5FD268CD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21FD8B-5EFF-C3A2-A980-FA1EC7FE7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DEAFB9-BE08-A1E0-A188-D1A38A59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E1D0FE-600E-DBDE-E0FD-36C11B8E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6B85C3-F82D-8215-099D-15EA2EC9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91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1B86EC-25E1-3BCE-090F-1836D521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7E8FBA-BE6B-997E-B43B-638D95C7A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F7A704-700D-9C8D-11DA-B0378ECA9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6417BD-2C01-9E17-572B-58355574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87A937-19D3-A414-8B80-18843383C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AAD50B-2824-9FF5-9E3E-08E4BB84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9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38548-D429-0A91-3277-3DC32A31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4C030-4EC8-92CA-F22C-62C5685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B15C0D-AA11-3F40-7F81-E5B20CF8B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AB8A73-3EF3-9D9E-D239-476C45224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9B0EBE-6E06-28CB-1290-156805EEE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FD7B8C-CDF2-2FD5-3C5B-553E8DC0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6792B9-689C-EC28-68FF-A67620D9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2FBA3D-DD8A-6F8A-26E5-10B78740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29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755DD-7413-CE05-8F8F-FF713C8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2F4C27-64A2-28DB-F2C8-5E3EF3DC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2CCA19-FB88-6B3E-81F3-84093832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911825-3F3F-676C-9C10-FCE770AF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7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A64E43-CB00-2CF7-0BD9-3BEE0982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6FAA50-A70A-8B15-EE19-969F6175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BE1962-F714-1363-A827-0896E6DC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0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3D9B4-44EA-B318-D99E-41030249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5876EC-959F-C146-127D-03F158AB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EF1072-1730-7632-72EB-8503A5CE1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72DDA7-5EB8-1A1C-E5BC-77D3CAFB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84B04E-4F83-413F-7D07-2601DA39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018C9-F12B-B472-9C1A-7719A5D4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3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A701D-A890-2F77-466C-AEFB6BA8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0BCC0C-0BAC-85D1-5BCD-99C0FD1CC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D3E38B-7880-1A1F-5456-502C8376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E1D87-EB79-19CF-2350-D3E3415E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789AF-E10C-F21A-A576-B1A12F4D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2B04AB-EA57-BEE8-7A8F-C53242F4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32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E1EDC7-7063-5B99-3D67-44B6E630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EF96D-C41C-67E3-0C9C-C0A87264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CC5FB4-17FF-6380-83F7-47FEBED92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B2C1-4046-4096-BDEE-B787175ADA57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9B872-5740-1278-29BD-ACB64E1BF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82DD2D-01A2-0A95-6C90-1B5834CD8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8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311F494-29ED-F47C-8820-FAF73CAA7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8" y="-70338"/>
            <a:ext cx="12262337" cy="699927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283-AFF8-02B8-780D-1F1F2078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244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089491-172C-7A30-C424-7A516CCF0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05318" y="1557495"/>
            <a:ext cx="9937819" cy="4431323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サトミ紙工株式会社　里見 允二　様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sz="1800" dirty="0"/>
              <a:t>以前より弊社製品の梱包資材を依頼しておりますが、狂うことのない正確なサイズと印刷、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そして遅れることのない納期に大変助かっております。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販路も増加傾向にあり、全国に向けて製品を安心して発送できております。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容器の変更の際には、資材のサイズ変更にもすぐに対応してくださり助かりました。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今後も引き続きお願いすると共に、安心して任せられる里見さんを推薦させていただきます。</a:t>
            </a:r>
            <a:endParaRPr lang="en-US" altLang="ja-JP" sz="1800"/>
          </a:p>
          <a:p>
            <a:pPr marL="0" indent="0">
              <a:buNone/>
            </a:pPr>
            <a:endParaRPr lang="en-US" altLang="ja-JP" sz="1800" dirty="0"/>
          </a:p>
          <a:p>
            <a:pPr marL="0" indent="0" algn="r">
              <a:buNone/>
            </a:pPr>
            <a:r>
              <a:rPr lang="ja-JP" altLang="en-US" sz="2000" dirty="0"/>
              <a:t>株式会社ワイエス</a:t>
            </a: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代表取締役社長　増本重孝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47366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107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増本 重孝</dc:creator>
  <cp:lastModifiedBy>重孝 増本</cp:lastModifiedBy>
  <cp:revision>5</cp:revision>
  <dcterms:created xsi:type="dcterms:W3CDTF">2023-05-29T07:11:10Z</dcterms:created>
  <dcterms:modified xsi:type="dcterms:W3CDTF">2024-06-14T06:11:32Z</dcterms:modified>
</cp:coreProperties>
</file>