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12192000" cy="6858000"/>
  <p:notesSz cx="6858000" cy="9144000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DA88A-700E-4959-AD05-3C421866BDC6}" type="datetime4">
              <a:rPr kumimoji="1"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2024年6月17日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9A4F4-89FA-4551-A9F4-ECDBD52C06D6}" type="slidenum">
              <a:rPr kumimoji="1"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4810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EECA54F6-A409-4052-BA8C-D33E3AF8AD29}" type="datetime4">
              <a:rPr lang="ja-JP" altLang="en-US" smtClean="0"/>
              <a:pPr/>
              <a:t>2024年6月17日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ja-JP" altLang="en-US" noProof="0" dirty="0"/>
              <a:t>クリックしてマスター テキストのスタイルを編集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893B0CF2-7F87-4E02-A248-870047730F99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51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グループ 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長方形 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ja-JP" altLang="en-US" noProof="0" dirty="0"/>
            </a:p>
          </p:txBody>
        </p:sp>
        <p:cxnSp>
          <p:nvCxnSpPr>
            <p:cNvPr id="7" name="直線​​コネクタ 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直線​​コネクタ 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​​コネクタ 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kumimoji="0" lang="ja-JP" altLang="en-US" noProof="0" dirty="0"/>
          </a:p>
        </p:txBody>
      </p:sp>
      <p:sp>
        <p:nvSpPr>
          <p:cNvPr id="30" name="日付プレースホルダー 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7D9F5B4-D2B9-4671-9B63-0110E6386A4E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19" name="フッター プレースホルダー 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27" name="スライド番号プレースホルダー 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2 </a:t>
            </a:r>
            <a:r>
              <a:rPr kumimoji="1" lang="ja-JP" altLang="en-US" noProof="0" dirty="0"/>
              <a:t>レベル</a:t>
            </a:r>
          </a:p>
          <a:p>
            <a:pPr lvl="2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3 </a:t>
            </a:r>
            <a:r>
              <a:rPr kumimoji="1" lang="ja-JP" altLang="en-US" noProof="0" dirty="0"/>
              <a:t>レベル</a:t>
            </a:r>
          </a:p>
          <a:p>
            <a:pPr lvl="3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4 </a:t>
            </a:r>
            <a:r>
              <a:rPr kumimoji="1" lang="ja-JP" altLang="en-US" noProof="0" dirty="0"/>
              <a:t>レベル</a:t>
            </a:r>
          </a:p>
          <a:p>
            <a:pPr lvl="4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5 </a:t>
            </a:r>
            <a:r>
              <a:rPr kumimoji="1"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89D195-22A8-4E03-A4C1-FF558F7B427F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2 </a:t>
            </a:r>
            <a:r>
              <a:rPr kumimoji="1" lang="ja-JP" altLang="en-US" noProof="0" dirty="0"/>
              <a:t>レベル</a:t>
            </a:r>
          </a:p>
          <a:p>
            <a:pPr lvl="2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3 </a:t>
            </a:r>
            <a:r>
              <a:rPr kumimoji="1" lang="ja-JP" altLang="en-US" noProof="0" dirty="0"/>
              <a:t>レベル</a:t>
            </a:r>
          </a:p>
          <a:p>
            <a:pPr lvl="3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4 </a:t>
            </a:r>
            <a:r>
              <a:rPr kumimoji="1" lang="ja-JP" altLang="en-US" noProof="0" dirty="0"/>
              <a:t>レベル</a:t>
            </a:r>
          </a:p>
          <a:p>
            <a:pPr lvl="4"/>
            <a:r>
              <a:rPr kumimoji="1" lang="ja-JP" altLang="en-US" noProof="0" dirty="0"/>
              <a:t>第 </a:t>
            </a:r>
            <a:r>
              <a:rPr kumimoji="1" lang="en-US" altLang="ja-JP" noProof="0" dirty="0"/>
              <a:t>5 </a:t>
            </a:r>
            <a:r>
              <a:rPr kumimoji="1" lang="ja-JP" altLang="en-US" noProof="0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9B777F-2BA6-42C0-83EF-2CC97DD0D6E7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0C11D6-D226-45B1-8AA5-91C501F3B0E7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400AA1-06A4-444F-94EA-80BA16484187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38B790-6ACD-441F-B06D-4917F8B429D2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ja-JP" altLang="en-US"/>
              <a:t>マスター タイトルの書式設定</a:t>
            </a:r>
            <a:endParaRPr kumimoji="0"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  <a:p>
            <a:pPr lvl="1" rtl="0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ja-JP" altLang="en-US"/>
              <a:t>マスター テキストの書式設定</a:t>
            </a:r>
          </a:p>
          <a:p>
            <a:pPr lvl="1" rtl="0" eaLnBrk="1" latinLnBrk="0" hangingPunct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 rtl="0" eaLnBrk="1" latinLnBrk="0" hangingPunct="1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 rtl="0" eaLnBrk="1" latinLnBrk="0" hangingPunct="1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 rtl="0" eaLnBrk="1" latinLnBrk="0" hangingPunct="1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kumimoji="0" 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296CEC-F0EC-4499-B406-555829E93D38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" dirty="0"/>
              <a:t>フッターを追加</a:t>
            </a:r>
            <a:endParaRPr 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C8EE4A-0564-4F19-AF56-1B86A81857A1}" type="datetime4">
              <a:rPr lang="ja-JP" altLang="en-US" smtClean="0"/>
              <a:t>2024年6月17日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D0A0B1-5389-4168-8C71-456999E01C6A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+mj-cs"/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  <a:p>
            <a:pPr lvl="1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 eaLnBrk="1" latinLnBrk="0" hangingPunct="1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kumimoji="0" lang="ja-JP" altLang="en-US" noProof="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FAF4E1-8E5B-454D-966C-37225B9702A6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キャプション付きの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切り取って丸めた四角形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ja-JP" altLang="en-US" sz="1800" noProof="0" dirty="0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ja-JP" altLang="en-US" sz="1800" noProof="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kumimoji="0" lang="ja-JP" altLang="en-US" noProof="0" dirty="0"/>
          </a:p>
        </p:txBody>
      </p:sp>
      <p:sp>
        <p:nvSpPr>
          <p:cNvPr id="3" name="図プレースホルダー 2" descr="画像を追加する空のプレースホルダー。プレースホルダーをクリックし、追加する画像を選択します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ja-JP" altLang="en-US" noProof="0"/>
              <a:t>アイコンをクリックして図を追加</a:t>
            </a:r>
            <a:endParaRPr kumimoji="0"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A228A8-1DDA-4C9E-B7BB-B3D4A4576159}" type="datetime4">
              <a:rPr lang="ja-JP" altLang="en-US" smtClean="0"/>
              <a:t>2024年6月17日</a:t>
            </a:fld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ja-JP" altLang="en-US" noProof="0" dirty="0"/>
              <a:t>フッターを追加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en-US" altLang="ja-JP" noProof="0" smtClean="0"/>
              <a:t>‹#›</a:t>
            </a:fld>
            <a:endParaRPr lang="ja-JP" altLang="en-US" noProof="0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ja-JP" altLang="en-U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ja-JP" altLang="en-US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グループ 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長方形 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ja-JP" altLang="en-US" noProof="0" dirty="0"/>
            </a:p>
          </p:txBody>
        </p:sp>
        <p:grpSp>
          <p:nvGrpSpPr>
            <p:cNvPr id="27" name="グループ 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フリーフォーム 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ja-JP" altLang="en-U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フリーフォーム 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ja-JP" altLang="en-US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グループ 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フリーフォーム 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ja-JP" altLang="en-US" sz="1800" noProof="0" dirty="0"/>
                </a:p>
              </p:txBody>
            </p:sp>
            <p:sp>
              <p:nvSpPr>
                <p:cNvPr id="33" name="フリーフォーム 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ja-JP" altLang="en-US" sz="1800" noProof="0" dirty="0"/>
                </a:p>
              </p:txBody>
            </p:sp>
          </p:grpSp>
        </p:grpSp>
      </p:grpSp>
      <p:sp>
        <p:nvSpPr>
          <p:cNvPr id="9" name="タイトル プレースホルダー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ja-JP" altLang="en-US" noProof="0" dirty="0"/>
              <a:t>クリックしてマスター タイトルのスタイルを編集</a:t>
            </a:r>
            <a:endParaRPr kumimoji="0" lang="ja-JP" altLang="en-US" noProof="0" dirty="0"/>
          </a:p>
        </p:txBody>
      </p:sp>
      <p:sp>
        <p:nvSpPr>
          <p:cNvPr id="30" name="テキスト プレースホルダー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43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ja-JP" altLang="en-US" noProof="0" dirty="0"/>
              <a:t>クリックしてマスター テキストのスタイルを編集</a:t>
            </a:r>
          </a:p>
          <a:p>
            <a:pPr lvl="1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 eaLnBrk="1" latinLnBrk="0" hangingPunct="1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196E8732-2B4B-4F0A-8362-53F7A7DF2931}" type="datetime4">
              <a:rPr lang="ja-JP" altLang="en-US" smtClean="0"/>
              <a:t>2024年6月17日</a:t>
            </a:fld>
            <a:endParaRPr lang="en-US" dirty="0"/>
          </a:p>
        </p:txBody>
      </p:sp>
      <p:sp>
        <p:nvSpPr>
          <p:cNvPr id="22" name="フッター プレースホルダー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r>
              <a:rPr lang="ja-JP" altLang="en-US" noProof="0" dirty="0"/>
              <a:t>フッターを追加</a:t>
            </a:r>
          </a:p>
        </p:txBody>
      </p:sp>
      <p:sp>
        <p:nvSpPr>
          <p:cNvPr id="18" name="スライド番号プレースホルダー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defRPr>
            </a:lvl1pPr>
          </a:lstStyle>
          <a:p>
            <a:fld id="{401CF334-2D5C-4859-84A6-CA7E6E43FAEB}" type="slidenum">
              <a:rPr lang="en-US" altLang="ja-JP" noProof="0" smtClean="0"/>
              <a:pPr/>
              <a:t>‹#›</a:t>
            </a:fld>
            <a:endParaRPr lang="ja-JP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lnSpc>
          <a:spcPct val="80000"/>
        </a:lnSpc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ＭＳ 明朝" panose="02020609040205080304" pitchFamily="17" charset="-128"/>
          <a:ea typeface="ＭＳ 明朝" panose="02020609040205080304" pitchFamily="17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2045300" y="845127"/>
            <a:ext cx="6419827" cy="651164"/>
          </a:xfrm>
        </p:spPr>
        <p:txBody>
          <a:bodyPr rtlCol="0">
            <a:normAutofit/>
          </a:bodyPr>
          <a:lstStyle/>
          <a:p>
            <a:pPr algn="l" rtl="0"/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有限会社いさみや　畠山　憲之 様</a:t>
            </a: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561109" y="1825123"/>
            <a:ext cx="11069782" cy="3207754"/>
          </a:xfrm>
        </p:spPr>
        <p:txBody>
          <a:bodyPr rtlCol="0">
            <a:normAutofit/>
          </a:bodyPr>
          <a:lstStyle/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実はうちの家族は私以外は甘い物が苦手です。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しかし「おうちでどら焼きセット」に付いてるあんこは上品な甘さでうちの家族でも大人気です。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そして色々なものサンド出来てるところが、とても楽しく「おうちでどら焼きセット」を注文した時は子供たちは大喜びです。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そんな楽しくて美味しい「おうちでどら焼きセット」を販売されている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rtl="0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畠山憲之さんを私は推薦致します。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7543377-87BF-D72B-9919-610006DAD4E9}"/>
              </a:ext>
            </a:extLst>
          </p:cNvPr>
          <p:cNvSpPr txBox="1"/>
          <p:nvPr/>
        </p:nvSpPr>
        <p:spPr>
          <a:xfrm>
            <a:off x="8465127" y="5029928"/>
            <a:ext cx="2849218" cy="92333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　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AZZURRO</a:t>
            </a:r>
          </a:p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代表取締役　紀川　和弘</a:t>
            </a:r>
          </a:p>
        </p:txBody>
      </p:sp>
    </p:spTree>
    <p:extLst>
      <p:ext uri="{BB962C8B-B14F-4D97-AF65-F5344CB8AC3E}">
        <p14:creationId xmlns:p14="http://schemas.microsoft.com/office/powerpoint/2010/main" val="354962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ブレーンストーミングのプレゼンテーション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82_TF03460637.potx" id="{8F3B156D-932A-4C4F-B19B-13DA9C7AB513}" vid="{CAF0C7A8-6467-402F-B5CC-E460ADA54AEF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ビジネス ブレーンストーミングのプレゼンテーション</Template>
  <TotalTime>38</TotalTime>
  <Words>112</Words>
  <Application>Microsoft Office PowerPoint</Application>
  <PresentationFormat>ワイド画面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明朝</vt:lpstr>
      <vt:lpstr>メイリオ</vt:lpstr>
      <vt:lpstr>Palatino Linotype</vt:lpstr>
      <vt:lpstr>Wingdings 2</vt:lpstr>
      <vt:lpstr>ブレーンストーミングのプレゼンテーション</vt:lpstr>
      <vt:lpstr>有限会社いさみや　畠山　憲之 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有限会社いさみや　畠山　憲之 様</dc:title>
  <dc:creator>kikawa kazuhiro</dc:creator>
  <cp:lastModifiedBy>kazuhiro kikawa</cp:lastModifiedBy>
  <cp:revision>2</cp:revision>
  <dcterms:created xsi:type="dcterms:W3CDTF">2023-03-26T16:23:15Z</dcterms:created>
  <dcterms:modified xsi:type="dcterms:W3CDTF">2024-06-17T11:40:10Z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