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 varScale="1">
        <p:scale>
          <a:sx n="117" d="100"/>
          <a:sy n="117" d="100"/>
        </p:scale>
        <p:origin x="1480" y="3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44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67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71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73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80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44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89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903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2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8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85FE-AC6A-4D44-928E-D9CCEC5386B1}" type="datetimeFigureOut">
              <a:rPr kumimoji="1" lang="ja-JP" altLang="en-US" smtClean="0"/>
              <a:t>2024/6/22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31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watermark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675005" y="-531440"/>
            <a:ext cx="10494010" cy="7253858"/>
          </a:xfrm>
          <a:prstGeom prst="rect">
            <a:avLst/>
          </a:prstGeom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39552" y="1016732"/>
            <a:ext cx="8352928" cy="4824536"/>
          </a:xfrm>
        </p:spPr>
        <p:txBody>
          <a:bodyPr>
            <a:normAutofit fontScale="25000" lnSpcReduction="20000"/>
          </a:bodyPr>
          <a:lstStyle/>
          <a:p>
            <a:pPr algn="l"/>
            <a:br>
              <a:rPr lang="en-US" altLang="ja-JP" sz="74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br>
              <a:rPr lang="en-US" altLang="ja-JP" sz="74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4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</a:t>
            </a:r>
            <a:r>
              <a:rPr lang="en-US" altLang="ja-JP" sz="74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 AZZURRO</a:t>
            </a:r>
            <a:r>
              <a:rPr lang="ja-JP" altLang="en-US" sz="74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紀川　和弘　</a:t>
            </a:r>
            <a:r>
              <a:rPr lang="en-US" altLang="ja-JP" sz="74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r>
              <a:rPr lang="ja-JP" altLang="ja-JP" sz="74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様</a:t>
            </a:r>
            <a:endParaRPr lang="en-US" altLang="ja-JP" sz="74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/>
            <a:endParaRPr lang="en-US" altLang="ja-JP" sz="74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endParaRPr lang="ja-JP" altLang="ja-JP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ja-JP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今回、</a:t>
            </a: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契約期限が翌日に迫りましたお客様の太陽光発電の保険について</a:t>
            </a:r>
            <a:b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ご相談させて頂きました。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お忙しい中、急なリクエストにもかかわらず、お見積りや最新情報など</a:t>
            </a:r>
            <a:b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丁寧に対応していただき、心から感謝しています。</a:t>
            </a:r>
            <a:b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</a:b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私は、この様な安心して仕事をお任せ出来る株式会社</a:t>
            </a:r>
            <a:r>
              <a:rPr lang="en-US" altLang="ja-JP" sz="72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AZZURRO</a:t>
            </a: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の紀川和弘様をここに推薦します。</a:t>
            </a: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70000"/>
              </a:lnSpc>
            </a:pPr>
            <a:endParaRPr lang="en-US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>
              <a:lnSpc>
                <a:spcPct val="170000"/>
              </a:lnSpc>
            </a:pPr>
            <a:r>
              <a:rPr lang="ja-JP" altLang="en-US" sz="51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　　　　　　　　　　　　　　</a:t>
            </a:r>
            <a:r>
              <a:rPr lang="ja-JP" altLang="en-US" sz="72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株式会社ユニバースプロダクツ　福士利明</a:t>
            </a:r>
            <a:endParaRPr lang="ja-JP" altLang="ja-JP" sz="72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3059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92</Words>
  <Application>Microsoft Macintosh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UDP明朝 Medium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tamon-isogai</dc:creator>
  <cp:lastModifiedBy>利明 福士</cp:lastModifiedBy>
  <cp:revision>46</cp:revision>
  <cp:lastPrinted>2024-04-22T05:18:18Z</cp:lastPrinted>
  <dcterms:created xsi:type="dcterms:W3CDTF">2022-06-15T01:30:02Z</dcterms:created>
  <dcterms:modified xsi:type="dcterms:W3CDTF">2024-06-22T14:29:03Z</dcterms:modified>
</cp:coreProperties>
</file>