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94660"/>
  </p:normalViewPr>
  <p:slideViewPr>
    <p:cSldViewPr snapToGrid="0">
      <p:cViewPr varScale="1">
        <p:scale>
          <a:sx n="91" d="100"/>
          <a:sy n="91" d="100"/>
        </p:scale>
        <p:origin x="282"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6/25/2024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6/25/2024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6/25/2024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6/25/2024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6/25/2024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6/25/2024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ja-JP" altLang="en-US"/>
              <a:t>マスター タイトルの書式設定</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6/25/2024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Content Placeholder 3"/>
          <p:cNvSpPr>
            <a:spLocks noGrp="1"/>
          </p:cNvSpPr>
          <p:nvPr>
            <p:ph sz="quarter" idx="13"/>
          </p:nvPr>
        </p:nvSpPr>
        <p:spPr>
          <a:xfrm>
            <a:off x="913774" y="3051012"/>
            <a:ext cx="5106027"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3" name="Content Placeholder 5"/>
          <p:cNvSpPr>
            <a:spLocks noGrp="1"/>
          </p:cNvSpPr>
          <p:nvPr>
            <p:ph sz="quarter" idx="14"/>
          </p:nvPr>
        </p:nvSpPr>
        <p:spPr>
          <a:xfrm>
            <a:off x="6172200" y="3051012"/>
            <a:ext cx="5105401"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6/25/2024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ja-JP" altLang="en-US"/>
              <a:t>マスター タイトルの書式設定</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6/25/2024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6/25/2024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6/25/2024</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kumimoji="1"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kumimoji="1"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kumimoji="1"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kumimoji="1"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859530-727E-182E-EDBD-099F11632DD2}"/>
              </a:ext>
            </a:extLst>
          </p:cNvPr>
          <p:cNvSpPr>
            <a:spLocks noGrp="1"/>
          </p:cNvSpPr>
          <p:nvPr>
            <p:ph type="ctrTitle"/>
          </p:nvPr>
        </p:nvSpPr>
        <p:spPr>
          <a:xfrm>
            <a:off x="557047" y="283779"/>
            <a:ext cx="10678512" cy="5665076"/>
          </a:xfrm>
        </p:spPr>
        <p:txBody>
          <a:bodyPr>
            <a:noAutofit/>
          </a:bodyPr>
          <a:lstStyle/>
          <a:p>
            <a:pPr marL="0" indent="0" algn="l" rtl="0">
              <a:lnSpc>
                <a:spcPct val="100000"/>
              </a:lnSpc>
              <a:buNone/>
            </a:pPr>
            <a:r>
              <a:rPr lang="ja-JP" altLang="en-US" sz="2000" dirty="0"/>
              <a:t>　　　　　　　　　　　　　</a:t>
            </a:r>
            <a:r>
              <a:rPr lang="ja-JP" altLang="en-US" sz="2400" dirty="0"/>
              <a:t>御菓子司　いさみ</a:t>
            </a:r>
            <a:r>
              <a:rPr lang="ja-JP" altLang="en-US" sz="2400"/>
              <a:t>や　　畠山憲之様</a:t>
            </a:r>
            <a:br>
              <a:rPr lang="en-US" altLang="ja-JP" sz="2000" dirty="0"/>
            </a:br>
            <a:br>
              <a:rPr lang="en-US" altLang="ja-JP" sz="2000" dirty="0"/>
            </a:br>
            <a:br>
              <a:rPr lang="en-US" altLang="ja-JP" sz="2000" dirty="0"/>
            </a:br>
            <a:r>
              <a:rPr lang="ja-JP" altLang="en-US" sz="2000" dirty="0"/>
              <a:t>大切な方や大好きなあの方など様々な方の喜ぶ顔が見たいとき何を送ったらよいか悩む事は</a:t>
            </a:r>
            <a:br>
              <a:rPr lang="en-US" altLang="ja-JP" sz="2000" dirty="0"/>
            </a:br>
            <a:r>
              <a:rPr lang="ja-JP" altLang="en-US" sz="2000" dirty="0"/>
              <a:t>ございませんか？</a:t>
            </a:r>
            <a:br>
              <a:rPr lang="en-US" altLang="ja-JP" sz="2000" dirty="0"/>
            </a:br>
            <a:r>
              <a:rPr lang="ja-JP" altLang="en-US" sz="2000" dirty="0"/>
              <a:t>そんな時わたしは、いさみやさんのお菓子を送る事にしております。</a:t>
            </a:r>
            <a:br>
              <a:rPr lang="en-US" altLang="ja-JP" sz="2000" dirty="0"/>
            </a:br>
            <a:r>
              <a:rPr lang="ja-JP" altLang="en-US" sz="2000" dirty="0"/>
              <a:t>今回は、甘いものが大好きな母に、いさみやさんのゆずショコラをプレゼントしました。</a:t>
            </a:r>
            <a:br>
              <a:rPr lang="en-US" altLang="ja-JP" sz="2000" dirty="0"/>
            </a:br>
            <a:r>
              <a:rPr lang="ja-JP" altLang="en-US" sz="2000" dirty="0"/>
              <a:t>母も大満足で、とても喜んでくれました。</a:t>
            </a:r>
            <a:br>
              <a:rPr lang="en-US" altLang="ja-JP" sz="2000" dirty="0"/>
            </a:br>
            <a:r>
              <a:rPr lang="ja-JP" altLang="en-US" sz="2000" dirty="0"/>
              <a:t>いさみやさんのお菓子には、ひとくち食べた瞬間、懐かしいような、それでいてきめ細やかな</a:t>
            </a:r>
            <a:br>
              <a:rPr lang="en-US" altLang="ja-JP" sz="2000" dirty="0"/>
            </a:br>
            <a:r>
              <a:rPr lang="ja-JP" altLang="en-US" sz="2000" dirty="0"/>
              <a:t>心遣いが溢て甘くて優しい気持ちになれるお菓子がたくさんあります。</a:t>
            </a:r>
            <a:br>
              <a:rPr lang="en-US" altLang="ja-JP" sz="2000" dirty="0"/>
            </a:br>
            <a:br>
              <a:rPr lang="en-US" altLang="ja-JP" sz="2000" dirty="0"/>
            </a:br>
            <a:r>
              <a:rPr lang="ja-JP" altLang="en-US" sz="2000" dirty="0"/>
              <a:t>気仙沼に行った際や、お土産に困った時、心遣いが伝わる物を送りたいと思った時は、</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御菓子司　</a:t>
            </a:r>
            <a:r>
              <a:rPr lang="ja-JP" altLang="en-US" sz="2000" dirty="0"/>
              <a:t>いさみやさんのお菓子を推薦致します。</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　</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　　</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　　　　　　　　　　　　　　　　　</a:t>
            </a:r>
            <a:r>
              <a:rPr kumimoji="1" lang="ja-JP" altLang="en-US" sz="2000" dirty="0"/>
              <a:t>株式会社クレディセゾン　東日本営業グループ長谷川左智子</a:t>
            </a:r>
          </a:p>
        </p:txBody>
      </p:sp>
    </p:spTree>
    <p:extLst>
      <p:ext uri="{BB962C8B-B14F-4D97-AF65-F5344CB8AC3E}">
        <p14:creationId xmlns:p14="http://schemas.microsoft.com/office/powerpoint/2010/main" val="3701031732"/>
      </p:ext>
    </p:extLst>
  </p:cSld>
  <p:clrMapOvr>
    <a:masterClrMapping/>
  </p:clrMapOvr>
</p:sld>
</file>

<file path=ppt/theme/theme1.xml><?xml version="1.0" encoding="utf-8"?>
<a:theme xmlns:a="http://schemas.openxmlformats.org/drawingml/2006/main" name="しずく">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TM04033925[[fn=しずく]]</Template>
  <TotalTime>46</TotalTime>
  <Words>173</Words>
  <Application>Microsoft Office PowerPoint</Application>
  <PresentationFormat>ワイド画面</PresentationFormat>
  <Paragraphs>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Tw Cen MT</vt:lpstr>
      <vt:lpstr>しずく</vt:lpstr>
      <vt:lpstr>　　　　　　　　　　　　　御菓子司　いさみや　　畠山憲之様   大切な方や大好きなあの方など様々な方の喜ぶ顔が見たいとき何を送ったらよいか悩む事は ございませんか？ そんな時わたしは、いさみやさんのお菓子を送る事にしております。 今回は、甘いものが大好きな母に、いさみやさんのゆずショコラをプレゼントしました。 母も大満足で、とても喜んでくれました。 いさみやさんのお菓子には、ひとくち食べた瞬間、懐かしいような、それでいてきめ細やかな 心遣いが溢て甘くて優しい気持ちになれるお菓子がたくさんあります。  気仙沼に行った際や、お土産に困った時、心遣いが伝わる物を送りたいと思った時は、 御菓子司　いさみやさんのお菓子を推薦致します。 　 　　 　　　　　　　　　　　　　　　　　株式会社クレディセゾン　東日本営業グループ長谷川左智子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左智子 長谷川</dc:creator>
  <cp:lastModifiedBy>左智子 長谷川</cp:lastModifiedBy>
  <cp:revision>3</cp:revision>
  <dcterms:created xsi:type="dcterms:W3CDTF">2024-06-25T00:09:12Z</dcterms:created>
  <dcterms:modified xsi:type="dcterms:W3CDTF">2024-06-25T00:55:57Z</dcterms:modified>
</cp:coreProperties>
</file>