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56" d="100"/>
          <a:sy n="56" d="100"/>
        </p:scale>
        <p:origin x="77" y="48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903F34-F613-CBDD-2800-D80C63E4F4B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84E0FC6-2C84-287E-EFDB-4475D417E9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12E8E06-ED9F-9205-E4F1-D0BB1010147C}"/>
              </a:ext>
            </a:extLst>
          </p:cNvPr>
          <p:cNvSpPr>
            <a:spLocks noGrp="1"/>
          </p:cNvSpPr>
          <p:nvPr>
            <p:ph type="dt" sz="half" idx="10"/>
          </p:nvPr>
        </p:nvSpPr>
        <p:spPr/>
        <p:txBody>
          <a:bodyPr/>
          <a:lstStyle/>
          <a:p>
            <a:fld id="{D3A1ADE9-D779-4E5A-92FB-DB586867F7D6}" type="datetimeFigureOut">
              <a:rPr kumimoji="1" lang="ja-JP" altLang="en-US" smtClean="0"/>
              <a:t>2024/6/25</a:t>
            </a:fld>
            <a:endParaRPr kumimoji="1" lang="ja-JP" altLang="en-US"/>
          </a:p>
        </p:txBody>
      </p:sp>
      <p:sp>
        <p:nvSpPr>
          <p:cNvPr id="5" name="フッター プレースホルダー 4">
            <a:extLst>
              <a:ext uri="{FF2B5EF4-FFF2-40B4-BE49-F238E27FC236}">
                <a16:creationId xmlns:a16="http://schemas.microsoft.com/office/drawing/2014/main" id="{F3E858FC-10B5-99EF-337D-803767554B5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306505D-725B-A7D5-6AED-F0953893AA3E}"/>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816061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937F64-CAA8-7489-DC12-1206928A460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B21A355-B21F-DE7A-4822-95A040B1A35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D2F18BF-B323-AA8E-15AB-CB969E344CF3}"/>
              </a:ext>
            </a:extLst>
          </p:cNvPr>
          <p:cNvSpPr>
            <a:spLocks noGrp="1"/>
          </p:cNvSpPr>
          <p:nvPr>
            <p:ph type="dt" sz="half" idx="10"/>
          </p:nvPr>
        </p:nvSpPr>
        <p:spPr/>
        <p:txBody>
          <a:bodyPr/>
          <a:lstStyle/>
          <a:p>
            <a:fld id="{D3A1ADE9-D779-4E5A-92FB-DB586867F7D6}" type="datetimeFigureOut">
              <a:rPr kumimoji="1" lang="ja-JP" altLang="en-US" smtClean="0"/>
              <a:t>2024/6/25</a:t>
            </a:fld>
            <a:endParaRPr kumimoji="1" lang="ja-JP" altLang="en-US"/>
          </a:p>
        </p:txBody>
      </p:sp>
      <p:sp>
        <p:nvSpPr>
          <p:cNvPr id="5" name="フッター プレースホルダー 4">
            <a:extLst>
              <a:ext uri="{FF2B5EF4-FFF2-40B4-BE49-F238E27FC236}">
                <a16:creationId xmlns:a16="http://schemas.microsoft.com/office/drawing/2014/main" id="{15BF74C4-70CA-7E74-84B0-85AD5D2B890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34D8B8A-1DAD-2711-DED1-F980BEAA358B}"/>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868696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55E519D-A496-0FD9-53C5-EDFE2A67F5C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BEA926F-CE5F-3EE8-D374-B5ED483584E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ECA2075-6A10-D459-A5CD-A94FCC49B24D}"/>
              </a:ext>
            </a:extLst>
          </p:cNvPr>
          <p:cNvSpPr>
            <a:spLocks noGrp="1"/>
          </p:cNvSpPr>
          <p:nvPr>
            <p:ph type="dt" sz="half" idx="10"/>
          </p:nvPr>
        </p:nvSpPr>
        <p:spPr/>
        <p:txBody>
          <a:bodyPr/>
          <a:lstStyle/>
          <a:p>
            <a:fld id="{D3A1ADE9-D779-4E5A-92FB-DB586867F7D6}" type="datetimeFigureOut">
              <a:rPr kumimoji="1" lang="ja-JP" altLang="en-US" smtClean="0"/>
              <a:t>2024/6/25</a:t>
            </a:fld>
            <a:endParaRPr kumimoji="1" lang="ja-JP" altLang="en-US"/>
          </a:p>
        </p:txBody>
      </p:sp>
      <p:sp>
        <p:nvSpPr>
          <p:cNvPr id="5" name="フッター プレースホルダー 4">
            <a:extLst>
              <a:ext uri="{FF2B5EF4-FFF2-40B4-BE49-F238E27FC236}">
                <a16:creationId xmlns:a16="http://schemas.microsoft.com/office/drawing/2014/main" id="{6C093E09-318F-7C65-B97C-F7A3D4637AE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8EC35D4-AB82-CC0A-0945-C4E5E68D1521}"/>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194410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45F5B4F-1E74-7B69-F7EB-C7096BB4315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8BE66DE-E866-9246-6A1C-22746083C16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6C17B99-5E28-B6FB-11B7-872E267AC019}"/>
              </a:ext>
            </a:extLst>
          </p:cNvPr>
          <p:cNvSpPr>
            <a:spLocks noGrp="1"/>
          </p:cNvSpPr>
          <p:nvPr>
            <p:ph type="dt" sz="half" idx="10"/>
          </p:nvPr>
        </p:nvSpPr>
        <p:spPr/>
        <p:txBody>
          <a:bodyPr/>
          <a:lstStyle/>
          <a:p>
            <a:fld id="{D3A1ADE9-D779-4E5A-92FB-DB586867F7D6}" type="datetimeFigureOut">
              <a:rPr kumimoji="1" lang="ja-JP" altLang="en-US" smtClean="0"/>
              <a:t>2024/6/25</a:t>
            </a:fld>
            <a:endParaRPr kumimoji="1" lang="ja-JP" altLang="en-US"/>
          </a:p>
        </p:txBody>
      </p:sp>
      <p:sp>
        <p:nvSpPr>
          <p:cNvPr id="5" name="フッター プレースホルダー 4">
            <a:extLst>
              <a:ext uri="{FF2B5EF4-FFF2-40B4-BE49-F238E27FC236}">
                <a16:creationId xmlns:a16="http://schemas.microsoft.com/office/drawing/2014/main" id="{65CA45A1-82F7-99E3-F7CB-1F4C0A28F22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5E1BDBB-E01E-F8B5-3B84-0DAC583A5F91}"/>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581374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72DAB7-2819-C2C1-7242-A8CD3F6DFC6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F3DE0CB-3E48-519E-C236-9EBBD98B8A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B93A4D0-7042-C97C-BA95-786330CEDF70}"/>
              </a:ext>
            </a:extLst>
          </p:cNvPr>
          <p:cNvSpPr>
            <a:spLocks noGrp="1"/>
          </p:cNvSpPr>
          <p:nvPr>
            <p:ph type="dt" sz="half" idx="10"/>
          </p:nvPr>
        </p:nvSpPr>
        <p:spPr/>
        <p:txBody>
          <a:bodyPr/>
          <a:lstStyle/>
          <a:p>
            <a:fld id="{D3A1ADE9-D779-4E5A-92FB-DB586867F7D6}" type="datetimeFigureOut">
              <a:rPr kumimoji="1" lang="ja-JP" altLang="en-US" smtClean="0"/>
              <a:t>2024/6/25</a:t>
            </a:fld>
            <a:endParaRPr kumimoji="1" lang="ja-JP" altLang="en-US"/>
          </a:p>
        </p:txBody>
      </p:sp>
      <p:sp>
        <p:nvSpPr>
          <p:cNvPr id="5" name="フッター プレースホルダー 4">
            <a:extLst>
              <a:ext uri="{FF2B5EF4-FFF2-40B4-BE49-F238E27FC236}">
                <a16:creationId xmlns:a16="http://schemas.microsoft.com/office/drawing/2014/main" id="{20C45899-80E7-9347-42D5-EB9C427DF8D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7FA164A-3C43-F61A-0FFA-27A5CDF26865}"/>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1026870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34EDEB-8AEB-671B-3C82-2E0C2A2F25A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6D181CF-1987-5CBA-5095-9E374CE121B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DAEB25C-5CAA-D145-B83F-C3023FEC928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D062F72-5031-EFEF-8F75-46ECDD377A65}"/>
              </a:ext>
            </a:extLst>
          </p:cNvPr>
          <p:cNvSpPr>
            <a:spLocks noGrp="1"/>
          </p:cNvSpPr>
          <p:nvPr>
            <p:ph type="dt" sz="half" idx="10"/>
          </p:nvPr>
        </p:nvSpPr>
        <p:spPr/>
        <p:txBody>
          <a:bodyPr/>
          <a:lstStyle/>
          <a:p>
            <a:fld id="{D3A1ADE9-D779-4E5A-92FB-DB586867F7D6}" type="datetimeFigureOut">
              <a:rPr kumimoji="1" lang="ja-JP" altLang="en-US" smtClean="0"/>
              <a:t>2024/6/25</a:t>
            </a:fld>
            <a:endParaRPr kumimoji="1" lang="ja-JP" altLang="en-US"/>
          </a:p>
        </p:txBody>
      </p:sp>
      <p:sp>
        <p:nvSpPr>
          <p:cNvPr id="6" name="フッター プレースホルダー 5">
            <a:extLst>
              <a:ext uri="{FF2B5EF4-FFF2-40B4-BE49-F238E27FC236}">
                <a16:creationId xmlns:a16="http://schemas.microsoft.com/office/drawing/2014/main" id="{B576DEE2-C8AD-3732-3047-5C8BE1F353A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0BFDDE4-C85E-0DD4-56E2-550907DCC87A}"/>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815596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2D422C-0FB2-F795-A2A8-9F23E3181A7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4360392-532B-46FA-4C86-48F960F9F6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E7CFE22-3630-13C4-4ECD-3FF93E28153A}"/>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95D87AB-8E72-F58E-460B-FCC7375724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856F4B8-EF99-3C4E-A502-516841A6D50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4179804-060C-5280-3975-12B5EF25FC7C}"/>
              </a:ext>
            </a:extLst>
          </p:cNvPr>
          <p:cNvSpPr>
            <a:spLocks noGrp="1"/>
          </p:cNvSpPr>
          <p:nvPr>
            <p:ph type="dt" sz="half" idx="10"/>
          </p:nvPr>
        </p:nvSpPr>
        <p:spPr/>
        <p:txBody>
          <a:bodyPr/>
          <a:lstStyle/>
          <a:p>
            <a:fld id="{D3A1ADE9-D779-4E5A-92FB-DB586867F7D6}" type="datetimeFigureOut">
              <a:rPr kumimoji="1" lang="ja-JP" altLang="en-US" smtClean="0"/>
              <a:t>2024/6/25</a:t>
            </a:fld>
            <a:endParaRPr kumimoji="1" lang="ja-JP" altLang="en-US"/>
          </a:p>
        </p:txBody>
      </p:sp>
      <p:sp>
        <p:nvSpPr>
          <p:cNvPr id="8" name="フッター プレースホルダー 7">
            <a:extLst>
              <a:ext uri="{FF2B5EF4-FFF2-40B4-BE49-F238E27FC236}">
                <a16:creationId xmlns:a16="http://schemas.microsoft.com/office/drawing/2014/main" id="{75F2FB65-8E1A-D0A1-75BA-19B98841C11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7A307EF-D846-117A-CB47-3EE32ED385C6}"/>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3958462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E02701D-2690-B827-5298-4D27292F71E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95B9F78-78AB-DE04-C680-E220C0BEFD82}"/>
              </a:ext>
            </a:extLst>
          </p:cNvPr>
          <p:cNvSpPr>
            <a:spLocks noGrp="1"/>
          </p:cNvSpPr>
          <p:nvPr>
            <p:ph type="dt" sz="half" idx="10"/>
          </p:nvPr>
        </p:nvSpPr>
        <p:spPr/>
        <p:txBody>
          <a:bodyPr/>
          <a:lstStyle/>
          <a:p>
            <a:fld id="{D3A1ADE9-D779-4E5A-92FB-DB586867F7D6}" type="datetimeFigureOut">
              <a:rPr kumimoji="1" lang="ja-JP" altLang="en-US" smtClean="0"/>
              <a:t>2024/6/25</a:t>
            </a:fld>
            <a:endParaRPr kumimoji="1" lang="ja-JP" altLang="en-US"/>
          </a:p>
        </p:txBody>
      </p:sp>
      <p:sp>
        <p:nvSpPr>
          <p:cNvPr id="4" name="フッター プレースホルダー 3">
            <a:extLst>
              <a:ext uri="{FF2B5EF4-FFF2-40B4-BE49-F238E27FC236}">
                <a16:creationId xmlns:a16="http://schemas.microsoft.com/office/drawing/2014/main" id="{F47B03F3-0D08-F224-D740-94B3DB27E8D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D7ACA5A-FD5B-20F6-19FF-E12B00F25837}"/>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1670816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C99DBA9-1D04-A135-C46F-52D0AD6ABAB7}"/>
              </a:ext>
            </a:extLst>
          </p:cNvPr>
          <p:cNvSpPr>
            <a:spLocks noGrp="1"/>
          </p:cNvSpPr>
          <p:nvPr>
            <p:ph type="dt" sz="half" idx="10"/>
          </p:nvPr>
        </p:nvSpPr>
        <p:spPr/>
        <p:txBody>
          <a:bodyPr/>
          <a:lstStyle/>
          <a:p>
            <a:fld id="{D3A1ADE9-D779-4E5A-92FB-DB586867F7D6}" type="datetimeFigureOut">
              <a:rPr kumimoji="1" lang="ja-JP" altLang="en-US" smtClean="0"/>
              <a:t>2024/6/25</a:t>
            </a:fld>
            <a:endParaRPr kumimoji="1" lang="ja-JP" altLang="en-US"/>
          </a:p>
        </p:txBody>
      </p:sp>
      <p:sp>
        <p:nvSpPr>
          <p:cNvPr id="3" name="フッター プレースホルダー 2">
            <a:extLst>
              <a:ext uri="{FF2B5EF4-FFF2-40B4-BE49-F238E27FC236}">
                <a16:creationId xmlns:a16="http://schemas.microsoft.com/office/drawing/2014/main" id="{D16BB283-6FDD-2043-21CA-10A9D57227F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10DA5BC-7E2F-C080-28E8-8388A05E6055}"/>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2308406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DB556E6-27EE-B510-4CF5-5E30A6943A1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358F6D3-D759-A234-B402-3639DDFE54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CBF369E-B60F-9A19-E71A-A02C271D56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5014572-40E9-6F36-2F5A-16EB252A6638}"/>
              </a:ext>
            </a:extLst>
          </p:cNvPr>
          <p:cNvSpPr>
            <a:spLocks noGrp="1"/>
          </p:cNvSpPr>
          <p:nvPr>
            <p:ph type="dt" sz="half" idx="10"/>
          </p:nvPr>
        </p:nvSpPr>
        <p:spPr/>
        <p:txBody>
          <a:bodyPr/>
          <a:lstStyle/>
          <a:p>
            <a:fld id="{D3A1ADE9-D779-4E5A-92FB-DB586867F7D6}" type="datetimeFigureOut">
              <a:rPr kumimoji="1" lang="ja-JP" altLang="en-US" smtClean="0"/>
              <a:t>2024/6/25</a:t>
            </a:fld>
            <a:endParaRPr kumimoji="1" lang="ja-JP" altLang="en-US"/>
          </a:p>
        </p:txBody>
      </p:sp>
      <p:sp>
        <p:nvSpPr>
          <p:cNvPr id="6" name="フッター プレースホルダー 5">
            <a:extLst>
              <a:ext uri="{FF2B5EF4-FFF2-40B4-BE49-F238E27FC236}">
                <a16:creationId xmlns:a16="http://schemas.microsoft.com/office/drawing/2014/main" id="{A02BB6BD-B882-A164-A8DA-06ACE4F5EAA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67FA0F9-A472-1582-84E7-F8A8F39FCE4F}"/>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2136056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251CF3-E147-5698-2F48-432C83D185D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2CB0A454-0CC5-7101-7950-D678892499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2B8B5667-4CBC-B7F1-D9AB-DD9CF8ABA0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774E835-7B03-F6A9-E2E2-CF8D99A62A7E}"/>
              </a:ext>
            </a:extLst>
          </p:cNvPr>
          <p:cNvSpPr>
            <a:spLocks noGrp="1"/>
          </p:cNvSpPr>
          <p:nvPr>
            <p:ph type="dt" sz="half" idx="10"/>
          </p:nvPr>
        </p:nvSpPr>
        <p:spPr/>
        <p:txBody>
          <a:bodyPr/>
          <a:lstStyle/>
          <a:p>
            <a:fld id="{D3A1ADE9-D779-4E5A-92FB-DB586867F7D6}" type="datetimeFigureOut">
              <a:rPr kumimoji="1" lang="ja-JP" altLang="en-US" smtClean="0"/>
              <a:t>2024/6/25</a:t>
            </a:fld>
            <a:endParaRPr kumimoji="1" lang="ja-JP" altLang="en-US"/>
          </a:p>
        </p:txBody>
      </p:sp>
      <p:sp>
        <p:nvSpPr>
          <p:cNvPr id="6" name="フッター プレースホルダー 5">
            <a:extLst>
              <a:ext uri="{FF2B5EF4-FFF2-40B4-BE49-F238E27FC236}">
                <a16:creationId xmlns:a16="http://schemas.microsoft.com/office/drawing/2014/main" id="{EF63B004-2B70-A3B1-CF85-037E00A5BBD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A67594A-4C06-012F-4310-D4DC3F6C6430}"/>
              </a:ext>
            </a:extLst>
          </p:cNvPr>
          <p:cNvSpPr>
            <a:spLocks noGrp="1"/>
          </p:cNvSpPr>
          <p:nvPr>
            <p:ph type="sldNum" sz="quarter" idx="12"/>
          </p:nvPr>
        </p:nvSpPr>
        <p:spPr/>
        <p:txBody>
          <a:body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437187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FDD3A96-58EC-1D6A-14BB-CE5784E59C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EB12084-55B3-6DA7-5242-DC8D471830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99BC76F-E9CE-55DE-4620-2B18199A1E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A1ADE9-D779-4E5A-92FB-DB586867F7D6}" type="datetimeFigureOut">
              <a:rPr kumimoji="1" lang="ja-JP" altLang="en-US" smtClean="0"/>
              <a:t>2024/6/25</a:t>
            </a:fld>
            <a:endParaRPr kumimoji="1" lang="ja-JP" altLang="en-US"/>
          </a:p>
        </p:txBody>
      </p:sp>
      <p:sp>
        <p:nvSpPr>
          <p:cNvPr id="5" name="フッター プレースホルダー 4">
            <a:extLst>
              <a:ext uri="{FF2B5EF4-FFF2-40B4-BE49-F238E27FC236}">
                <a16:creationId xmlns:a16="http://schemas.microsoft.com/office/drawing/2014/main" id="{FC1A214F-E5AF-697A-BF04-0EE2D96DA8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79D90E5-956F-AAF6-384F-5B05F9DC2E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6F7285-4413-4C37-8668-C2B3DF096CFE}" type="slidenum">
              <a:rPr kumimoji="1" lang="ja-JP" altLang="en-US" smtClean="0"/>
              <a:t>‹#›</a:t>
            </a:fld>
            <a:endParaRPr kumimoji="1" lang="ja-JP" altLang="en-US"/>
          </a:p>
        </p:txBody>
      </p:sp>
    </p:spTree>
    <p:extLst>
      <p:ext uri="{BB962C8B-B14F-4D97-AF65-F5344CB8AC3E}">
        <p14:creationId xmlns:p14="http://schemas.microsoft.com/office/powerpoint/2010/main" val="4031515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070C39EE-2E42-B29E-4EE4-E130FA34B3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7365"/>
            <a:ext cx="12192000" cy="6912729"/>
          </a:xfrm>
          <a:prstGeom prst="rect">
            <a:avLst/>
          </a:prstGeom>
        </p:spPr>
      </p:pic>
      <p:sp>
        <p:nvSpPr>
          <p:cNvPr id="6" name="テキスト ボックス 5">
            <a:extLst>
              <a:ext uri="{FF2B5EF4-FFF2-40B4-BE49-F238E27FC236}">
                <a16:creationId xmlns:a16="http://schemas.microsoft.com/office/drawing/2014/main" id="{1B14CB02-9303-C131-6630-0B014CEF9756}"/>
              </a:ext>
            </a:extLst>
          </p:cNvPr>
          <p:cNvSpPr txBox="1"/>
          <p:nvPr/>
        </p:nvSpPr>
        <p:spPr>
          <a:xfrm>
            <a:off x="5638800" y="2971800"/>
            <a:ext cx="914400" cy="914400"/>
          </a:xfrm>
          <a:prstGeom prst="rect">
            <a:avLst/>
          </a:prstGeom>
          <a:noFill/>
        </p:spPr>
        <p:txBody>
          <a:bodyPr wrap="square" rtlCol="0">
            <a:spAutoFit/>
          </a:bodyPr>
          <a:lstStyle/>
          <a:p>
            <a:endParaRPr kumimoji="1" lang="ja-JP" altLang="en-US" dirty="0"/>
          </a:p>
        </p:txBody>
      </p:sp>
      <p:sp>
        <p:nvSpPr>
          <p:cNvPr id="7" name="テキスト ボックス 6">
            <a:extLst>
              <a:ext uri="{FF2B5EF4-FFF2-40B4-BE49-F238E27FC236}">
                <a16:creationId xmlns:a16="http://schemas.microsoft.com/office/drawing/2014/main" id="{47986A07-DD4D-9655-F139-08FE6E898645}"/>
              </a:ext>
            </a:extLst>
          </p:cNvPr>
          <p:cNvSpPr txBox="1"/>
          <p:nvPr/>
        </p:nvSpPr>
        <p:spPr>
          <a:xfrm>
            <a:off x="476250" y="177800"/>
            <a:ext cx="11137900" cy="6153150"/>
          </a:xfrm>
          <a:prstGeom prst="rect">
            <a:avLst/>
          </a:prstGeom>
          <a:noFill/>
        </p:spPr>
        <p:txBody>
          <a:bodyPr wrap="square" rtlCol="0">
            <a:spAutoFit/>
          </a:bodyPr>
          <a:lstStyle/>
          <a:p>
            <a:endParaRPr kumimoji="1" lang="ja-JP" altLang="en-US" dirty="0"/>
          </a:p>
        </p:txBody>
      </p:sp>
      <p:sp>
        <p:nvSpPr>
          <p:cNvPr id="8" name="テキスト ボックス 7">
            <a:extLst>
              <a:ext uri="{FF2B5EF4-FFF2-40B4-BE49-F238E27FC236}">
                <a16:creationId xmlns:a16="http://schemas.microsoft.com/office/drawing/2014/main" id="{FC2575EE-63F1-6F47-7796-A2ECFC66AAB0}"/>
              </a:ext>
            </a:extLst>
          </p:cNvPr>
          <p:cNvSpPr txBox="1"/>
          <p:nvPr/>
        </p:nvSpPr>
        <p:spPr>
          <a:xfrm>
            <a:off x="260350" y="203200"/>
            <a:ext cx="11620500" cy="5663089"/>
          </a:xfrm>
          <a:prstGeom prst="rect">
            <a:avLst/>
          </a:prstGeom>
          <a:noFill/>
        </p:spPr>
        <p:txBody>
          <a:bodyPr wrap="square" rtlCol="0">
            <a:spAutoFit/>
          </a:bodyPr>
          <a:lstStyle/>
          <a:p>
            <a:r>
              <a:rPr lang="en-US" altLang="ja-JP" sz="3200" b="1" dirty="0">
                <a:solidFill>
                  <a:schemeClr val="bg1"/>
                </a:solidFill>
              </a:rPr>
              <a:t>jewel bouquet  </a:t>
            </a:r>
            <a:r>
              <a:rPr lang="ja-JP" altLang="en-US" sz="3200" b="1" dirty="0">
                <a:solidFill>
                  <a:schemeClr val="bg1"/>
                </a:solidFill>
              </a:rPr>
              <a:t>平山　真由美　</a:t>
            </a:r>
            <a:r>
              <a:rPr lang="ja-JP" altLang="en-US" sz="3200" b="1" dirty="0">
                <a:solidFill>
                  <a:schemeClr val="bg1"/>
                </a:solidFill>
                <a:ea typeface="Meiryo UI" panose="020B0604030504040204" pitchFamily="50" charset="-128"/>
              </a:rPr>
              <a:t>様</a:t>
            </a:r>
            <a:endParaRPr kumimoji="1" lang="en-US" altLang="ja-JP" sz="3200" b="1" dirty="0">
              <a:solidFill>
                <a:schemeClr val="bg1"/>
              </a:solidFill>
              <a:ea typeface="Meiryo UI" panose="020B0604030504040204" pitchFamily="50" charset="-128"/>
            </a:endParaRPr>
          </a:p>
          <a:p>
            <a:br>
              <a:rPr kumimoji="1" lang="en-US" altLang="ja-JP" sz="2400" b="1" dirty="0">
                <a:solidFill>
                  <a:schemeClr val="bg1"/>
                </a:solidFill>
                <a:latin typeface="Meiryo UI" panose="020B0604030504040204" pitchFamily="50" charset="-128"/>
                <a:ea typeface="Meiryo UI" panose="020B0604030504040204" pitchFamily="50" charset="-128"/>
              </a:rPr>
            </a:br>
            <a:r>
              <a:rPr kumimoji="1" lang="ja-JP" altLang="en-US" sz="2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私は</a:t>
            </a:r>
            <a:r>
              <a:rPr lang="en-US" altLang="ja-JP" sz="2400" b="1" dirty="0">
                <a:solidFill>
                  <a:schemeClr val="bg1"/>
                </a:solidFill>
              </a:rPr>
              <a:t>jewel bouquet </a:t>
            </a:r>
            <a:r>
              <a:rPr lang="ja-JP" altLang="en-US" sz="2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　平山真由美様を推薦致します。</a:t>
            </a:r>
            <a:endParaRPr kumimoji="1" lang="en-US" altLang="ja-JP" sz="24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r>
              <a:rPr lang="ja-JP" altLang="en-US" sz="2400" b="1" dirty="0">
                <a:solidFill>
                  <a:schemeClr val="bg1"/>
                </a:solidFill>
                <a:latin typeface="Meiryo UI" panose="020B0604030504040204" pitchFamily="50" charset="-128"/>
                <a:ea typeface="Meiryo UI" panose="020B0604030504040204" pitchFamily="50" charset="-128"/>
              </a:rPr>
              <a:t>                                                                 　</a:t>
            </a:r>
            <a:br>
              <a:rPr lang="en-US" altLang="ja-JP" sz="2400" b="1" dirty="0">
                <a:solidFill>
                  <a:schemeClr val="bg1"/>
                </a:solidFill>
                <a:latin typeface="Meiryo UI" panose="020B0604030504040204" pitchFamily="50" charset="-128"/>
                <a:ea typeface="Meiryo UI" panose="020B0604030504040204" pitchFamily="50" charset="-128"/>
              </a:rPr>
            </a:br>
            <a:r>
              <a:rPr lang="ja-JP" altLang="en-US" sz="2400" b="1" dirty="0">
                <a:solidFill>
                  <a:schemeClr val="bg1"/>
                </a:solidFill>
                <a:latin typeface="Meiryo UI" panose="020B0604030504040204" pitchFamily="50" charset="-128"/>
                <a:ea typeface="Meiryo UI" panose="020B0604030504040204" pitchFamily="50" charset="-128"/>
              </a:rPr>
              <a:t>私は自信の悩みに肌トラブルがありました。そんな時平山さんとお話しの中で紹介された化粧水や</a:t>
            </a:r>
            <a:r>
              <a:rPr lang="en-US" altLang="ja-JP" sz="2400" b="1" dirty="0">
                <a:solidFill>
                  <a:schemeClr val="bg1"/>
                </a:solidFill>
                <a:latin typeface="Meiryo UI" panose="020B0604030504040204" pitchFamily="50" charset="-128"/>
                <a:ea typeface="Meiryo UI" panose="020B0604030504040204" pitchFamily="50" charset="-128"/>
              </a:rPr>
              <a:t>NMN</a:t>
            </a:r>
            <a:r>
              <a:rPr lang="ja-JP" altLang="en-US" sz="2400" b="1" dirty="0">
                <a:solidFill>
                  <a:schemeClr val="bg1"/>
                </a:solidFill>
                <a:latin typeface="Meiryo UI" panose="020B0604030504040204" pitchFamily="50" charset="-128"/>
                <a:ea typeface="Meiryo UI" panose="020B0604030504040204" pitchFamily="50" charset="-128"/>
              </a:rPr>
              <a:t>サプリを使用した所、以前より明らかに調子がよく効果を実感することが出来ました。</a:t>
            </a:r>
            <a:br>
              <a:rPr lang="en-US" altLang="ja-JP" sz="2400" b="1" dirty="0">
                <a:solidFill>
                  <a:schemeClr val="bg1"/>
                </a:solidFill>
                <a:latin typeface="Meiryo UI" panose="020B0604030504040204" pitchFamily="50" charset="-128"/>
                <a:ea typeface="Meiryo UI" panose="020B0604030504040204" pitchFamily="50" charset="-128"/>
              </a:rPr>
            </a:br>
            <a:r>
              <a:rPr lang="ja-JP" altLang="en-US" sz="2400" b="1" dirty="0">
                <a:solidFill>
                  <a:schemeClr val="bg1"/>
                </a:solidFill>
                <a:latin typeface="Meiryo UI" panose="020B0604030504040204" pitchFamily="50" charset="-128"/>
                <a:ea typeface="Meiryo UI" panose="020B0604030504040204" pitchFamily="50" charset="-128"/>
              </a:rPr>
              <a:t>また商品の紹介だけではなく、顔や体の簡単なストレッチ方法、どのような食品が適切かなど日頃生活の中で気をつけるポイントなども丁寧に教えていただけました。そしてそれは私</a:t>
            </a:r>
            <a:r>
              <a:rPr lang="ja-JP" altLang="en-US" sz="2400" b="1">
                <a:solidFill>
                  <a:schemeClr val="bg1"/>
                </a:solidFill>
                <a:latin typeface="Meiryo UI" panose="020B0604030504040204" pitchFamily="50" charset="-128"/>
                <a:ea typeface="Meiryo UI" panose="020B0604030504040204" pitchFamily="50" charset="-128"/>
              </a:rPr>
              <a:t>だけでは</a:t>
            </a:r>
            <a:r>
              <a:rPr lang="ja-JP" altLang="en-US" sz="2400" b="1" dirty="0">
                <a:solidFill>
                  <a:schemeClr val="bg1"/>
                </a:solidFill>
                <a:latin typeface="Meiryo UI" panose="020B0604030504040204" pitchFamily="50" charset="-128"/>
                <a:ea typeface="Meiryo UI" panose="020B0604030504040204" pitchFamily="50" charset="-128"/>
              </a:rPr>
              <a:t>無く共に過ごす家族の事も思ってレクチャーしてもらえ、その心遣いに感銘を受けました。</a:t>
            </a:r>
            <a:br>
              <a:rPr lang="en-US" altLang="ja-JP" sz="2400" b="1" dirty="0">
                <a:solidFill>
                  <a:schemeClr val="bg1"/>
                </a:solidFill>
                <a:latin typeface="Meiryo UI" panose="020B0604030504040204" pitchFamily="50" charset="-128"/>
                <a:ea typeface="Meiryo UI" panose="020B0604030504040204" pitchFamily="50" charset="-128"/>
              </a:rPr>
            </a:br>
            <a:br>
              <a:rPr lang="en-US" altLang="ja-JP" sz="2400" b="1" dirty="0">
                <a:solidFill>
                  <a:schemeClr val="bg1"/>
                </a:solidFill>
                <a:latin typeface="Meiryo UI" panose="020B0604030504040204" pitchFamily="50" charset="-128"/>
                <a:ea typeface="Meiryo UI" panose="020B0604030504040204" pitchFamily="50" charset="-128"/>
              </a:rPr>
            </a:br>
            <a:r>
              <a:rPr lang="ja-JP" altLang="en-US" sz="2400" b="1" dirty="0">
                <a:solidFill>
                  <a:schemeClr val="bg1"/>
                </a:solidFill>
                <a:latin typeface="Meiryo UI" panose="020B0604030504040204" pitchFamily="50" charset="-128"/>
                <a:ea typeface="Meiryo UI" panose="020B0604030504040204" pitchFamily="50" charset="-128"/>
              </a:rPr>
              <a:t>相談した短い時間の中でも専門知識の豊富さと探求する熱意を強く感じ取ることができました。</a:t>
            </a:r>
            <a:endParaRPr lang="en-US" altLang="ja-JP" sz="2400" b="1" dirty="0">
              <a:solidFill>
                <a:schemeClr val="bg1"/>
              </a:solidFill>
              <a:latin typeface="Meiryo UI" panose="020B0604030504040204" pitchFamily="50" charset="-128"/>
              <a:ea typeface="Meiryo UI" panose="020B0604030504040204" pitchFamily="50" charset="-128"/>
            </a:endParaRPr>
          </a:p>
          <a:p>
            <a:r>
              <a:rPr lang="ja-JP" altLang="en-US" sz="2400" b="1" dirty="0">
                <a:solidFill>
                  <a:schemeClr val="bg1"/>
                </a:solidFill>
                <a:latin typeface="Meiryo UI" panose="020B0604030504040204" pitchFamily="50" charset="-128"/>
                <a:ea typeface="Meiryo UI" panose="020B0604030504040204" pitchFamily="50" charset="-128"/>
              </a:rPr>
              <a:t>よって私は</a:t>
            </a:r>
            <a:r>
              <a:rPr lang="en-US" altLang="ja-JP" sz="2400" b="1" dirty="0">
                <a:solidFill>
                  <a:schemeClr val="bg1"/>
                </a:solidFill>
              </a:rPr>
              <a:t>jewel bouquet </a:t>
            </a:r>
            <a:r>
              <a:rPr lang="ja-JP" altLang="en-US" sz="2400" b="1" dirty="0">
                <a:solidFill>
                  <a:schemeClr val="bg1"/>
                </a:solidFill>
                <a:latin typeface="Meiryo UI" panose="020B0604030504040204" pitchFamily="50" charset="-128"/>
                <a:ea typeface="Meiryo UI" panose="020B0604030504040204" pitchFamily="50" charset="-128"/>
              </a:rPr>
              <a:t>　平山　真由美さんを推薦致します。</a:t>
            </a:r>
            <a:endParaRPr lang="en-US" altLang="ja-JP" sz="2400" b="1" dirty="0">
              <a:solidFill>
                <a:schemeClr val="bg1"/>
              </a:solidFill>
              <a:latin typeface="Meiryo UI" panose="020B0604030504040204" pitchFamily="50" charset="-128"/>
              <a:ea typeface="Meiryo UI" panose="020B0604030504040204" pitchFamily="50" charset="-128"/>
            </a:endParaRPr>
          </a:p>
          <a:p>
            <a:r>
              <a:rPr lang="en-US" altLang="ja-JP" sz="2400" b="1" dirty="0">
                <a:solidFill>
                  <a:schemeClr val="bg1"/>
                </a:solidFill>
                <a:latin typeface="Meiryo UI" panose="020B0604030504040204" pitchFamily="50" charset="-128"/>
                <a:ea typeface="Meiryo UI" panose="020B0604030504040204" pitchFamily="50" charset="-128"/>
              </a:rPr>
              <a:t>                                                                  6</a:t>
            </a:r>
            <a:r>
              <a:rPr lang="ja-JP" altLang="en-US" sz="2400" b="1" dirty="0">
                <a:solidFill>
                  <a:schemeClr val="bg1"/>
                </a:solidFill>
                <a:latin typeface="Meiryo UI" panose="020B0604030504040204" pitchFamily="50" charset="-128"/>
                <a:ea typeface="Meiryo UI" panose="020B0604030504040204" pitchFamily="50" charset="-128"/>
              </a:rPr>
              <a:t>月</a:t>
            </a:r>
            <a:r>
              <a:rPr lang="en-US" altLang="ja-JP" sz="2400" b="1" dirty="0">
                <a:solidFill>
                  <a:schemeClr val="bg1"/>
                </a:solidFill>
                <a:latin typeface="Meiryo UI" panose="020B0604030504040204" pitchFamily="50" charset="-128"/>
                <a:ea typeface="Meiryo UI" panose="020B0604030504040204" pitchFamily="50" charset="-128"/>
              </a:rPr>
              <a:t>25</a:t>
            </a:r>
            <a:r>
              <a:rPr lang="ja-JP" altLang="en-US" sz="2400" b="1" dirty="0">
                <a:solidFill>
                  <a:schemeClr val="bg1"/>
                </a:solidFill>
                <a:latin typeface="Meiryo UI" panose="020B0604030504040204" pitchFamily="50" charset="-128"/>
                <a:ea typeface="Meiryo UI" panose="020B0604030504040204" pitchFamily="50" charset="-128"/>
              </a:rPr>
              <a:t>日　</a:t>
            </a:r>
            <a:endParaRPr lang="en-US" altLang="ja-JP" sz="2400" b="1" dirty="0">
              <a:solidFill>
                <a:schemeClr val="bg1"/>
              </a:solidFill>
              <a:latin typeface="Meiryo UI" panose="020B0604030504040204" pitchFamily="50" charset="-128"/>
              <a:ea typeface="Meiryo UI" panose="020B0604030504040204" pitchFamily="50" charset="-128"/>
            </a:endParaRPr>
          </a:p>
          <a:p>
            <a:r>
              <a:rPr lang="ja-JP" altLang="en-US" sz="2400" b="1" dirty="0">
                <a:solidFill>
                  <a:schemeClr val="bg1"/>
                </a:solidFill>
                <a:latin typeface="Meiryo UI" panose="020B0604030504040204" pitchFamily="50" charset="-128"/>
                <a:ea typeface="Meiryo UI" panose="020B0604030504040204" pitchFamily="50" charset="-128"/>
              </a:rPr>
              <a:t>　　　　　　　　　　　　　　　　　　　　　　　　　　　　　　株式会社ハート・プランニング　木村健悟</a:t>
            </a:r>
            <a:endParaRPr lang="en-US" altLang="ja-JP" sz="2400" b="1" dirty="0">
              <a:solidFill>
                <a:schemeClr val="bg1"/>
              </a:solidFill>
              <a:latin typeface="Meiryo UI" panose="020B0604030504040204" pitchFamily="50" charset="-128"/>
              <a:ea typeface="Meiryo UI" panose="020B0604030504040204" pitchFamily="50" charset="-128"/>
            </a:endParaRPr>
          </a:p>
          <a:p>
            <a:endParaRPr lang="en-US" altLang="ja-JP" dirty="0"/>
          </a:p>
        </p:txBody>
      </p:sp>
    </p:spTree>
    <p:extLst>
      <p:ext uri="{BB962C8B-B14F-4D97-AF65-F5344CB8AC3E}">
        <p14:creationId xmlns:p14="http://schemas.microsoft.com/office/powerpoint/2010/main" val="204608062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239</TotalTime>
  <Words>184</Words>
  <Application>Microsoft Office PowerPoint</Application>
  <PresentationFormat>ワイド画面</PresentationFormat>
  <Paragraphs>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原 亜紀子</dc:creator>
  <cp:lastModifiedBy>健悟 木村</cp:lastModifiedBy>
  <cp:revision>17</cp:revision>
  <dcterms:created xsi:type="dcterms:W3CDTF">2022-10-24T17:35:58Z</dcterms:created>
  <dcterms:modified xsi:type="dcterms:W3CDTF">2024-06-25T13:29:08Z</dcterms:modified>
</cp:coreProperties>
</file>