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2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6" autoAdjust="0"/>
    <p:restoredTop sz="94635"/>
  </p:normalViewPr>
  <p:slideViewPr>
    <p:cSldViewPr snapToGrid="0">
      <p:cViewPr varScale="1">
        <p:scale>
          <a:sx n="115" d="100"/>
          <a:sy n="115" d="100"/>
        </p:scale>
        <p:origin x="104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76AE1E-ED51-4948-AF7F-D45A53503A82}" type="datetimeFigureOut">
              <a:rPr kumimoji="1" lang="ja-JP" altLang="en-US" smtClean="0"/>
              <a:t>2024/7/30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E75870-5D2A-41F5-B670-D48E0F4614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0306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E75870-5D2A-41F5-B670-D48E0F461484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57530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87E02-98DC-4A0C-9F60-0F6077E79705}" type="datetimeFigureOut">
              <a:rPr kumimoji="1" lang="ja-JP" altLang="en-US" smtClean="0"/>
              <a:t>2024/7/30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8A9D6B5-0047-4D81-B2D7-B27E8BC3CA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1853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87E02-98DC-4A0C-9F60-0F6077E79705}" type="datetimeFigureOut">
              <a:rPr kumimoji="1" lang="ja-JP" altLang="en-US" smtClean="0"/>
              <a:t>2024/7/30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8A9D6B5-0047-4D81-B2D7-B27E8BC3CA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5238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87E02-98DC-4A0C-9F60-0F6077E79705}" type="datetimeFigureOut">
              <a:rPr kumimoji="1" lang="ja-JP" altLang="en-US" smtClean="0"/>
              <a:t>2024/7/30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8A9D6B5-0047-4D81-B2D7-B27E8BC3CAE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748731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87E02-98DC-4A0C-9F60-0F6077E79705}" type="datetimeFigureOut">
              <a:rPr kumimoji="1" lang="ja-JP" altLang="en-US" smtClean="0"/>
              <a:t>2024/7/30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8A9D6B5-0047-4D81-B2D7-B27E8BC3CA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31558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87E02-98DC-4A0C-9F60-0F6077E79705}" type="datetimeFigureOut">
              <a:rPr kumimoji="1" lang="ja-JP" altLang="en-US" smtClean="0"/>
              <a:t>2024/7/30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8A9D6B5-0047-4D81-B2D7-B27E8BC3CAE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496842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87E02-98DC-4A0C-9F60-0F6077E79705}" type="datetimeFigureOut">
              <a:rPr kumimoji="1" lang="ja-JP" altLang="en-US" smtClean="0"/>
              <a:t>2024/7/30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8A9D6B5-0047-4D81-B2D7-B27E8BC3CA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27459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87E02-98DC-4A0C-9F60-0F6077E79705}" type="datetimeFigureOut">
              <a:rPr kumimoji="1" lang="ja-JP" altLang="en-US" smtClean="0"/>
              <a:t>2024/7/30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9D6B5-0047-4D81-B2D7-B27E8BC3CA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647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87E02-98DC-4A0C-9F60-0F6077E79705}" type="datetimeFigureOut">
              <a:rPr kumimoji="1" lang="ja-JP" altLang="en-US" smtClean="0"/>
              <a:t>2024/7/30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9D6B5-0047-4D81-B2D7-B27E8BC3CA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2056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87E02-98DC-4A0C-9F60-0F6077E79705}" type="datetimeFigureOut">
              <a:rPr kumimoji="1" lang="ja-JP" altLang="en-US" smtClean="0"/>
              <a:t>2024/7/30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9D6B5-0047-4D81-B2D7-B27E8BC3CA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0620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87E02-98DC-4A0C-9F60-0F6077E79705}" type="datetimeFigureOut">
              <a:rPr kumimoji="1" lang="ja-JP" altLang="en-US" smtClean="0"/>
              <a:t>2024/7/30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8A9D6B5-0047-4D81-B2D7-B27E8BC3CA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4785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87E02-98DC-4A0C-9F60-0F6077E79705}" type="datetimeFigureOut">
              <a:rPr kumimoji="1" lang="ja-JP" altLang="en-US" smtClean="0"/>
              <a:t>2024/7/30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8A9D6B5-0047-4D81-B2D7-B27E8BC3CA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5000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87E02-98DC-4A0C-9F60-0F6077E79705}" type="datetimeFigureOut">
              <a:rPr kumimoji="1" lang="ja-JP" altLang="en-US" smtClean="0"/>
              <a:t>2024/7/30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8A9D6B5-0047-4D81-B2D7-B27E8BC3CA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0535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87E02-98DC-4A0C-9F60-0F6077E79705}" type="datetimeFigureOut">
              <a:rPr kumimoji="1" lang="ja-JP" altLang="en-US" smtClean="0"/>
              <a:t>2024/7/30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9D6B5-0047-4D81-B2D7-B27E8BC3CA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4382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87E02-98DC-4A0C-9F60-0F6077E79705}" type="datetimeFigureOut">
              <a:rPr kumimoji="1" lang="ja-JP" altLang="en-US" smtClean="0"/>
              <a:t>2024/7/30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9D6B5-0047-4D81-B2D7-B27E8BC3CA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3194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87E02-98DC-4A0C-9F60-0F6077E79705}" type="datetimeFigureOut">
              <a:rPr kumimoji="1" lang="ja-JP" altLang="en-US" smtClean="0"/>
              <a:t>2024/7/30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9D6B5-0047-4D81-B2D7-B27E8BC3CA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1987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87E02-98DC-4A0C-9F60-0F6077E79705}" type="datetimeFigureOut">
              <a:rPr kumimoji="1" lang="ja-JP" altLang="en-US" smtClean="0"/>
              <a:t>2024/7/30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8A9D6B5-0047-4D81-B2D7-B27E8BC3CA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3031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F87E02-98DC-4A0C-9F60-0F6077E79705}" type="datetimeFigureOut">
              <a:rPr kumimoji="1" lang="ja-JP" altLang="en-US" smtClean="0"/>
              <a:t>2024/7/30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8A9D6B5-0047-4D81-B2D7-B27E8BC3CA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9875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3" r:id="rId1"/>
    <p:sldLayoutId id="2147483884" r:id="rId2"/>
    <p:sldLayoutId id="2147483885" r:id="rId3"/>
    <p:sldLayoutId id="2147483886" r:id="rId4"/>
    <p:sldLayoutId id="2147483887" r:id="rId5"/>
    <p:sldLayoutId id="2147483888" r:id="rId6"/>
    <p:sldLayoutId id="2147483889" r:id="rId7"/>
    <p:sldLayoutId id="2147483890" r:id="rId8"/>
    <p:sldLayoutId id="2147483891" r:id="rId9"/>
    <p:sldLayoutId id="2147483892" r:id="rId10"/>
    <p:sldLayoutId id="2147483893" r:id="rId11"/>
    <p:sldLayoutId id="2147483894" r:id="rId12"/>
    <p:sldLayoutId id="2147483895" r:id="rId13"/>
    <p:sldLayoutId id="2147483896" r:id="rId14"/>
    <p:sldLayoutId id="2147483897" r:id="rId15"/>
    <p:sldLayoutId id="2147483898" r:id="rId16"/>
  </p:sldLayoutIdLst>
  <p:txStyles>
    <p:titleStyle>
      <a:lvl1pPr algn="l" defTabSz="457200" rtl="0" eaLnBrk="1" latinLnBrk="0" hangingPunct="1">
        <a:spcBef>
          <a:spcPct val="0"/>
        </a:spcBef>
        <a:buNone/>
        <a:defRPr kumimoji="1"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C98EAB-A428-6466-60E1-2FD5BD4482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53047" y="503403"/>
            <a:ext cx="9872870" cy="685910"/>
          </a:xfrm>
        </p:spPr>
        <p:txBody>
          <a:bodyPr>
            <a:noAutofit/>
          </a:bodyPr>
          <a:lstStyle/>
          <a:p>
            <a:r>
              <a:rPr kumimoji="1" lang="ja-JP" altLang="en-US" sz="4400"/>
              <a:t>有限会社いさみや　</a:t>
            </a:r>
            <a:r>
              <a:rPr kumimoji="1" lang="ja-JP" altLang="en-US" sz="4400" dirty="0"/>
              <a:t>畠山憲之様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7B7C828-1202-8ED7-EA05-D42996BFFB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53047" y="1450353"/>
            <a:ext cx="11436625" cy="4195535"/>
          </a:xfrm>
        </p:spPr>
        <p:txBody>
          <a:bodyPr>
            <a:normAutofit fontScale="25000" lnSpcReduction="20000"/>
          </a:bodyPr>
          <a:lstStyle/>
          <a:p>
            <a:r>
              <a:rPr kumimoji="1" lang="ja-JP" altLang="en-US" sz="9600" dirty="0"/>
              <a:t>子供から大人まで喜ばれる　いさみやさんの</a:t>
            </a:r>
            <a:r>
              <a:rPr kumimoji="1" lang="en-US" altLang="ja-JP" sz="9600" dirty="0"/>
              <a:t>『</a:t>
            </a:r>
            <a:r>
              <a:rPr kumimoji="1" lang="ja-JP" altLang="en-US" sz="9600" dirty="0"/>
              <a:t>塩あんプリン</a:t>
            </a:r>
            <a:r>
              <a:rPr kumimoji="1" lang="en-US" altLang="ja-JP" sz="9600" dirty="0"/>
              <a:t>』‼</a:t>
            </a:r>
          </a:p>
          <a:p>
            <a:r>
              <a:rPr lang="ja-JP" altLang="en-US" sz="9600" dirty="0"/>
              <a:t>プリン、キャラメル、塩あんの絶妙な</a:t>
            </a:r>
            <a:r>
              <a:rPr lang="ja-JP" altLang="en-US" sz="9600"/>
              <a:t>バランスにとてもビック</a:t>
            </a:r>
            <a:r>
              <a:rPr kumimoji="1" lang="ja-JP" altLang="en-US" sz="9600"/>
              <a:t>リ</a:t>
            </a:r>
            <a:endParaRPr kumimoji="1" lang="en-US" altLang="ja-JP" sz="9600" dirty="0"/>
          </a:p>
          <a:p>
            <a:r>
              <a:rPr kumimoji="1" lang="ja-JP" altLang="en-US" sz="9600"/>
              <a:t>しました</a:t>
            </a:r>
            <a:r>
              <a:rPr kumimoji="1" lang="ja-JP" altLang="en-US" sz="9600" dirty="0"/>
              <a:t>。卵黄だけを使ったプリンのなめらかさ、きび糖</a:t>
            </a:r>
            <a:r>
              <a:rPr kumimoji="1" lang="ja-JP" altLang="en-US" sz="9600"/>
              <a:t>で作</a:t>
            </a:r>
            <a:r>
              <a:rPr lang="ja-JP" altLang="en-US" sz="9600"/>
              <a:t>った</a:t>
            </a:r>
            <a:endParaRPr lang="en-US" altLang="ja-JP" sz="9600" dirty="0"/>
          </a:p>
          <a:p>
            <a:r>
              <a:rPr lang="ja-JP" altLang="en-US" sz="9600"/>
              <a:t>塩</a:t>
            </a:r>
            <a:r>
              <a:rPr lang="ja-JP" altLang="en-US" sz="9600" dirty="0"/>
              <a:t>あん。今まで食べたことがないプリン</a:t>
            </a:r>
            <a:r>
              <a:rPr lang="ja-JP" altLang="en-US" sz="9600"/>
              <a:t>でした。</a:t>
            </a:r>
            <a:endParaRPr lang="en-US" altLang="ja-JP" sz="9600" dirty="0"/>
          </a:p>
          <a:p>
            <a:r>
              <a:rPr kumimoji="1" lang="ja-JP" altLang="en-US" sz="9600"/>
              <a:t>スイーツ好きな友人にも食べて欲しいと思い、お贈りしたところ、</a:t>
            </a:r>
            <a:endParaRPr kumimoji="1" lang="en-US" altLang="ja-JP" sz="9600" dirty="0"/>
          </a:p>
          <a:p>
            <a:r>
              <a:rPr kumimoji="1" lang="ja-JP" altLang="en-US" sz="9600"/>
              <a:t>翌日</a:t>
            </a:r>
            <a:r>
              <a:rPr kumimoji="1" lang="ja-JP" altLang="en-US" sz="9600" dirty="0"/>
              <a:t>には</a:t>
            </a:r>
            <a:r>
              <a:rPr kumimoji="1" lang="ja-JP" altLang="en-US" sz="9600"/>
              <a:t>「とても</a:t>
            </a:r>
            <a:r>
              <a:rPr lang="ja-JP" altLang="en-US" sz="9600"/>
              <a:t>美味しく</a:t>
            </a:r>
            <a:r>
              <a:rPr lang="ja-JP" altLang="en-US" sz="9600" dirty="0"/>
              <a:t>頂きました。上品な味で</a:t>
            </a:r>
            <a:r>
              <a:rPr lang="ja-JP" altLang="en-US" sz="9600"/>
              <a:t>とても美味しい</a:t>
            </a:r>
            <a:endParaRPr lang="en-US" altLang="ja-JP" sz="9600" dirty="0"/>
          </a:p>
          <a:p>
            <a:r>
              <a:rPr lang="ja-JP" altLang="en-US" sz="9600"/>
              <a:t>プリンでした」</a:t>
            </a:r>
            <a:r>
              <a:rPr kumimoji="1" lang="ja-JP" altLang="en-US" sz="9600"/>
              <a:t>と</a:t>
            </a:r>
            <a:r>
              <a:rPr kumimoji="1" lang="ja-JP" altLang="en-US" sz="9600" dirty="0"/>
              <a:t>、</a:t>
            </a:r>
            <a:r>
              <a:rPr kumimoji="1" lang="ja-JP" altLang="en-US" sz="9600"/>
              <a:t>喜んで頂けました。</a:t>
            </a:r>
            <a:endParaRPr lang="en-US" altLang="ja-JP" sz="9600" dirty="0"/>
          </a:p>
          <a:p>
            <a:r>
              <a:rPr kumimoji="1" lang="ja-JP" altLang="en-US" sz="9600"/>
              <a:t>その言葉</a:t>
            </a:r>
            <a:r>
              <a:rPr kumimoji="1" lang="ja-JP" altLang="en-US" sz="9600" dirty="0"/>
              <a:t>に届けた私もうれしくなりました</a:t>
            </a:r>
            <a:r>
              <a:rPr kumimoji="1" lang="ja-JP" altLang="en-US" sz="9600"/>
              <a:t>。食べた</a:t>
            </a:r>
            <a:r>
              <a:rPr lang="ja-JP" altLang="en-US" sz="9600"/>
              <a:t>人や贈った人</a:t>
            </a:r>
            <a:endParaRPr lang="en-US" altLang="ja-JP" sz="9600" dirty="0"/>
          </a:p>
          <a:p>
            <a:r>
              <a:rPr lang="ja-JP" altLang="en-US" sz="9600"/>
              <a:t>ま</a:t>
            </a:r>
            <a:r>
              <a:rPr lang="ja-JP" altLang="en-US" sz="9600" dirty="0"/>
              <a:t>でも幸せにし、感動</a:t>
            </a:r>
            <a:r>
              <a:rPr lang="ja-JP" altLang="en-US" sz="9600"/>
              <a:t>を与える有限</a:t>
            </a:r>
            <a:r>
              <a:rPr lang="ja-JP" altLang="en-US" sz="9600" dirty="0"/>
              <a:t>会社</a:t>
            </a:r>
            <a:r>
              <a:rPr lang="ja-JP" altLang="en-US" sz="9600"/>
              <a:t>いさみやの塩あんプリン</a:t>
            </a:r>
            <a:endParaRPr lang="en-US" altLang="ja-JP" sz="9600" dirty="0"/>
          </a:p>
          <a:p>
            <a:r>
              <a:rPr lang="ja-JP" altLang="en-US" sz="9600"/>
              <a:t>を心から</a:t>
            </a:r>
            <a:r>
              <a:rPr lang="ja-JP" altLang="en-US" sz="9600" dirty="0"/>
              <a:t>推薦</a:t>
            </a:r>
            <a:r>
              <a:rPr lang="ja-JP" altLang="en-US" sz="9600"/>
              <a:t>致します。</a:t>
            </a:r>
            <a:endParaRPr kumimoji="1" lang="ja-JP" altLang="en-US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2CEC16D4-43E5-FE15-96B8-972860A007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043" y="72846"/>
            <a:ext cx="2054087" cy="1914883"/>
          </a:xfrm>
          <a:prstGeom prst="rect">
            <a:avLst/>
          </a:prstGeom>
        </p:spPr>
      </p:pic>
      <p:sp>
        <p:nvSpPr>
          <p:cNvPr id="4" name="タイトル 1">
            <a:extLst>
              <a:ext uri="{FF2B5EF4-FFF2-40B4-BE49-F238E27FC236}">
                <a16:creationId xmlns:a16="http://schemas.microsoft.com/office/drawing/2014/main" id="{A474B2B4-BB9D-3074-81D9-D76A2F30EE9C}"/>
              </a:ext>
            </a:extLst>
          </p:cNvPr>
          <p:cNvSpPr txBox="1">
            <a:spLocks/>
          </p:cNvSpPr>
          <p:nvPr/>
        </p:nvSpPr>
        <p:spPr>
          <a:xfrm>
            <a:off x="1978272" y="5645888"/>
            <a:ext cx="9872870" cy="68591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kumimoji="1"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pPr algn="r"/>
            <a:r>
              <a:rPr lang="en-US" altLang="ja-JP" sz="2400" dirty="0"/>
              <a:t>2024</a:t>
            </a:r>
            <a:r>
              <a:rPr lang="ja-JP" altLang="en-US" sz="2400"/>
              <a:t>年</a:t>
            </a:r>
            <a:r>
              <a:rPr lang="en-US" altLang="ja-JP" sz="2400" dirty="0"/>
              <a:t>8</a:t>
            </a:r>
            <a:r>
              <a:rPr lang="ja-JP" altLang="en-US" sz="2400"/>
              <a:t>月</a:t>
            </a:r>
            <a:r>
              <a:rPr lang="en-US" altLang="ja-JP" sz="2400" dirty="0"/>
              <a:t>1</a:t>
            </a:r>
            <a:r>
              <a:rPr lang="ja-JP" altLang="en-US" sz="2400"/>
              <a:t>日　</a:t>
            </a:r>
            <a:endParaRPr lang="en-US" altLang="ja-JP" sz="2400" dirty="0"/>
          </a:p>
          <a:p>
            <a:pPr algn="r"/>
            <a:r>
              <a:rPr kumimoji="1" lang="ja-JP" altLang="en-US" sz="2400"/>
              <a:t>　　　　　　　　　株式会社サンビエン常務取締役　望月みどり</a:t>
            </a:r>
            <a:endParaRPr kumimoji="1" lang="en-US" altLang="ja-JP" sz="2400" dirty="0"/>
          </a:p>
        </p:txBody>
      </p:sp>
    </p:spTree>
    <p:extLst>
      <p:ext uri="{BB962C8B-B14F-4D97-AF65-F5344CB8AC3E}">
        <p14:creationId xmlns:p14="http://schemas.microsoft.com/office/powerpoint/2010/main" val="3686599321"/>
      </p:ext>
    </p:extLst>
  </p:cSld>
  <p:clrMapOvr>
    <a:masterClrMapping/>
  </p:clrMapOvr>
</p:sld>
</file>

<file path=ppt/theme/theme1.xml><?xml version="1.0" encoding="utf-8"?>
<a:theme xmlns:a="http://schemas.openxmlformats.org/drawingml/2006/main" name="ウィスプ">
  <a:themeElements>
    <a:clrScheme name="ウィスプ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ウィスプ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ウィスプ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11152</TotalTime>
  <Words>145</Words>
  <Application>Microsoft Macintosh PowerPoint</Application>
  <PresentationFormat>ワイド画面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Arial</vt:lpstr>
      <vt:lpstr>Century Gothic</vt:lpstr>
      <vt:lpstr>Wingdings 3</vt:lpstr>
      <vt:lpstr>ウィスプ</vt:lpstr>
      <vt:lpstr>有限会社いさみや　畠山憲之様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知洋 望月</dc:creator>
  <cp:lastModifiedBy>kraken kraken</cp:lastModifiedBy>
  <cp:revision>3</cp:revision>
  <dcterms:created xsi:type="dcterms:W3CDTF">2024-07-22T09:36:08Z</dcterms:created>
  <dcterms:modified xsi:type="dcterms:W3CDTF">2024-07-30T03:31:47Z</dcterms:modified>
</cp:coreProperties>
</file>