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6" autoAdjust="0"/>
    <p:restoredTop sz="94660"/>
  </p:normalViewPr>
  <p:slideViewPr>
    <p:cSldViewPr snapToGrid="0">
      <p:cViewPr varScale="1">
        <p:scale>
          <a:sx n="52" d="100"/>
          <a:sy n="52" d="100"/>
        </p:scale>
        <p:origin x="26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淑恵 越賀" userId="b488ddfc02befc6f" providerId="LiveId" clId="{B817BEC9-E17A-407B-875A-B162C27FC7B9}"/>
    <pc:docChg chg="undo custSel modSld">
      <pc:chgData name="淑恵 越賀" userId="b488ddfc02befc6f" providerId="LiveId" clId="{B817BEC9-E17A-407B-875A-B162C27FC7B9}" dt="2024-07-15T08:05:51.840" v="2107" actId="20577"/>
      <pc:docMkLst>
        <pc:docMk/>
      </pc:docMkLst>
      <pc:sldChg chg="addSp modSp mod">
        <pc:chgData name="淑恵 越賀" userId="b488ddfc02befc6f" providerId="LiveId" clId="{B817BEC9-E17A-407B-875A-B162C27FC7B9}" dt="2024-07-15T08:05:51.840" v="2107" actId="20577"/>
        <pc:sldMkLst>
          <pc:docMk/>
          <pc:sldMk cId="3557021904" sldId="257"/>
        </pc:sldMkLst>
        <pc:spChg chg="add mod">
          <ac:chgData name="淑恵 越賀" userId="b488ddfc02befc6f" providerId="LiveId" clId="{B817BEC9-E17A-407B-875A-B162C27FC7B9}" dt="2024-07-15T07:59:21.370" v="2039" actId="1035"/>
          <ac:spMkLst>
            <pc:docMk/>
            <pc:sldMk cId="3557021904" sldId="257"/>
            <ac:spMk id="2" creationId="{CFE79646-0327-38BF-5B25-59BEA9B47A47}"/>
          </ac:spMkLst>
        </pc:spChg>
        <pc:spChg chg="add mod">
          <ac:chgData name="淑恵 越賀" userId="b488ddfc02befc6f" providerId="LiveId" clId="{B817BEC9-E17A-407B-875A-B162C27FC7B9}" dt="2024-07-15T08:05:51.840" v="2107" actId="20577"/>
          <ac:spMkLst>
            <pc:docMk/>
            <pc:sldMk cId="3557021904" sldId="257"/>
            <ac:spMk id="3" creationId="{8F3DC007-EE7E-A8CE-51C1-466D6BD78328}"/>
          </ac:spMkLst>
        </pc:spChg>
      </pc:sldChg>
    </pc:docChg>
  </pc:docChgLst>
  <pc:docChgLst>
    <pc:chgData name="淑恵 越賀" userId="b488ddfc02befc6f" providerId="LiveId" clId="{97B96A29-638B-4513-8659-BE573CA96FE8}"/>
    <pc:docChg chg="custSel addSld delSld modSld">
      <pc:chgData name="淑恵 越賀" userId="b488ddfc02befc6f" providerId="LiveId" clId="{97B96A29-638B-4513-8659-BE573CA96FE8}" dt="2024-07-30T17:24:33.618" v="22" actId="47"/>
      <pc:docMkLst>
        <pc:docMk/>
      </pc:docMkLst>
      <pc:sldChg chg="addSp delSp modSp del mod">
        <pc:chgData name="淑恵 越賀" userId="b488ddfc02befc6f" providerId="LiveId" clId="{97B96A29-638B-4513-8659-BE573CA96FE8}" dt="2024-07-30T17:24:33.618" v="22" actId="47"/>
        <pc:sldMkLst>
          <pc:docMk/>
          <pc:sldMk cId="3557021904" sldId="257"/>
        </pc:sldMkLst>
        <pc:graphicFrameChg chg="add del mod">
          <ac:chgData name="淑恵 越賀" userId="b488ddfc02befc6f" providerId="LiveId" clId="{97B96A29-638B-4513-8659-BE573CA96FE8}" dt="2024-07-30T17:20:31.771" v="1" actId="478"/>
          <ac:graphicFrameMkLst>
            <pc:docMk/>
            <pc:sldMk cId="3557021904" sldId="257"/>
            <ac:graphicFrameMk id="4" creationId="{7FE8FE62-65E9-3F73-9BEC-ED2B2DDEE223}"/>
          </ac:graphicFrameMkLst>
        </pc:graphicFrameChg>
      </pc:sldChg>
      <pc:sldChg chg="modSp add mod">
        <pc:chgData name="淑恵 越賀" userId="b488ddfc02befc6f" providerId="LiveId" clId="{97B96A29-638B-4513-8659-BE573CA96FE8}" dt="2024-07-30T17:24:10.441" v="21" actId="20577"/>
        <pc:sldMkLst>
          <pc:docMk/>
          <pc:sldMk cId="780027663" sldId="258"/>
        </pc:sldMkLst>
        <pc:spChg chg="mod">
          <ac:chgData name="淑恵 越賀" userId="b488ddfc02befc6f" providerId="LiveId" clId="{97B96A29-638B-4513-8659-BE573CA96FE8}" dt="2024-07-30T17:24:10.441" v="21" actId="20577"/>
          <ac:spMkLst>
            <pc:docMk/>
            <pc:sldMk cId="780027663" sldId="258"/>
            <ac:spMk id="3" creationId="{8F3DC007-EE7E-A8CE-51C1-466D6BD7832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373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310190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B83ED3B-AF3B-4C61-8DEE-02F345E199A2}"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93300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959480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83ED3B-AF3B-4C61-8DEE-02F345E199A2}"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58930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40626442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39737567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206824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54085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1151092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94941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1846965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37646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991765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45899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11538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D69CD5E-13B7-4A98-A259-4C8BD0E396AA}" type="datetimeFigureOut">
              <a:rPr kumimoji="1" lang="ja-JP" altLang="en-US" smtClean="0"/>
              <a:t>2024/7/31</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172126287"/>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E79646-0327-38BF-5B25-59BEA9B47A47}"/>
              </a:ext>
            </a:extLst>
          </p:cNvPr>
          <p:cNvSpPr txBox="1"/>
          <p:nvPr/>
        </p:nvSpPr>
        <p:spPr>
          <a:xfrm>
            <a:off x="914400" y="385082"/>
            <a:ext cx="10298243" cy="584775"/>
          </a:xfrm>
          <a:prstGeom prst="rect">
            <a:avLst/>
          </a:prstGeom>
          <a:noFill/>
        </p:spPr>
        <p:txBody>
          <a:bodyPr wrap="square" rtlCol="0">
            <a:spAutoFit/>
          </a:bodyPr>
          <a:lstStyle/>
          <a:p>
            <a:pPr algn="r"/>
            <a:r>
              <a:rPr kumimoji="1" lang="ja-JP" altLang="en-US" sz="3200" dirty="0">
                <a:latin typeface="HGP創英ﾌﾟﾚｾﾞﾝｽEB" panose="02020800000000000000" pitchFamily="18" charset="-128"/>
                <a:ea typeface="HGP創英ﾌﾟﾚｾﾞﾝｽEB" panose="02020800000000000000" pitchFamily="18" charset="-128"/>
              </a:rPr>
              <a:t>有限会社江南興業所　槇村 翔磨 様</a:t>
            </a:r>
          </a:p>
        </p:txBody>
      </p:sp>
      <p:sp>
        <p:nvSpPr>
          <p:cNvPr id="3" name="テキスト ボックス 2">
            <a:extLst>
              <a:ext uri="{FF2B5EF4-FFF2-40B4-BE49-F238E27FC236}">
                <a16:creationId xmlns:a16="http://schemas.microsoft.com/office/drawing/2014/main" id="{8F3DC007-EE7E-A8CE-51C1-466D6BD78328}"/>
              </a:ext>
            </a:extLst>
          </p:cNvPr>
          <p:cNvSpPr txBox="1"/>
          <p:nvPr/>
        </p:nvSpPr>
        <p:spPr>
          <a:xfrm>
            <a:off x="916900" y="1326903"/>
            <a:ext cx="10298243" cy="4996240"/>
          </a:xfrm>
          <a:prstGeom prst="rect">
            <a:avLst/>
          </a:prstGeom>
          <a:noFill/>
        </p:spPr>
        <p:txBody>
          <a:bodyPr wrap="square" rtlCol="0">
            <a:spAutoFit/>
          </a:bodyPr>
          <a:lstStyle/>
          <a:p>
            <a:r>
              <a:rPr lang="ja-JP" altLang="en-US" sz="2300" b="0" i="0" dirty="0">
                <a:solidFill>
                  <a:srgbClr val="050505"/>
                </a:solidFill>
                <a:effectLst/>
                <a:latin typeface="HGP創英ﾌﾟﾚｾﾞﾝｽEB" panose="02020800000000000000" pitchFamily="18" charset="-128"/>
                <a:ea typeface="HGP創英ﾌﾟﾚｾﾞﾝｽEB" panose="02020800000000000000" pitchFamily="18" charset="-128"/>
              </a:rPr>
              <a:t>友人が「空き家になった隣家の残置物を片付けてくれる業者さんを探している」とのことで槇村さんをご紹介させて頂きました。</a:t>
            </a:r>
            <a:endParaRPr lang="en-US" altLang="ja-JP" sz="2300" b="0" i="0" dirty="0">
              <a:solidFill>
                <a:srgbClr val="050505"/>
              </a:solidFill>
              <a:effectLst/>
              <a:latin typeface="HGP創英ﾌﾟﾚｾﾞﾝｽEB" panose="02020800000000000000" pitchFamily="18" charset="-128"/>
              <a:ea typeface="HGP創英ﾌﾟﾚｾﾞﾝｽEB" panose="02020800000000000000" pitchFamily="18" charset="-128"/>
            </a:endParaRPr>
          </a:p>
          <a:p>
            <a:r>
              <a:rPr lang="ja-JP" altLang="en-US" sz="2300" b="0" i="0" dirty="0">
                <a:solidFill>
                  <a:srgbClr val="050505"/>
                </a:solidFill>
                <a:effectLst/>
                <a:latin typeface="HGP創英ﾌﾟﾚｾﾞﾝｽEB" panose="02020800000000000000" pitchFamily="18" charset="-128"/>
                <a:ea typeface="HGP創英ﾌﾟﾚｾﾞﾝｽEB" panose="02020800000000000000" pitchFamily="18" charset="-128"/>
              </a:rPr>
              <a:t>すぐに友人と連絡とって下さり、見積りもスピーディーで価格も良心的とのことで、友人はその場で依頼を決めたそうです。 </a:t>
            </a:r>
            <a:endParaRPr lang="en-US" altLang="ja-JP" sz="2300" b="0" i="0" dirty="0">
              <a:solidFill>
                <a:srgbClr val="050505"/>
              </a:solidFill>
              <a:effectLst/>
              <a:latin typeface="HGP創英ﾌﾟﾚｾﾞﾝｽEB" panose="02020800000000000000" pitchFamily="18" charset="-128"/>
              <a:ea typeface="HGP創英ﾌﾟﾚｾﾞﾝｽEB" panose="02020800000000000000" pitchFamily="18" charset="-128"/>
            </a:endParaRPr>
          </a:p>
          <a:p>
            <a:r>
              <a:rPr lang="ja-JP" altLang="en-US" sz="2300" b="0" i="0" dirty="0">
                <a:solidFill>
                  <a:srgbClr val="050505"/>
                </a:solidFill>
                <a:effectLst/>
                <a:latin typeface="HGP創英ﾌﾟﾚｾﾞﾝｽEB" panose="02020800000000000000" pitchFamily="18" charset="-128"/>
                <a:ea typeface="HGP創英ﾌﾟﾚｾﾞﾝｽEB" panose="02020800000000000000" pitchFamily="18" charset="-128"/>
              </a:rPr>
              <a:t>そして何よりも驚いたのが、槇村さんの片づけ作業の最終日当日に、友人自ら興奮ぎみに私に感謝の連絡をしてきたことです。</a:t>
            </a:r>
            <a:endParaRPr lang="en-US" altLang="ja-JP" sz="2300" b="0" i="0" dirty="0">
              <a:solidFill>
                <a:srgbClr val="050505"/>
              </a:solidFill>
              <a:effectLst/>
              <a:latin typeface="HGP創英ﾌﾟﾚｾﾞﾝｽEB" panose="02020800000000000000" pitchFamily="18" charset="-128"/>
              <a:ea typeface="HGP創英ﾌﾟﾚｾﾞﾝｽEB" panose="02020800000000000000" pitchFamily="18" charset="-128"/>
            </a:endParaRPr>
          </a:p>
          <a:p>
            <a:r>
              <a:rPr lang="ja-JP" altLang="en-US" sz="2300" b="0" i="0" dirty="0">
                <a:solidFill>
                  <a:srgbClr val="050505"/>
                </a:solidFill>
                <a:effectLst/>
                <a:latin typeface="HGP創英ﾌﾟﾚｾﾞﾝｽEB" panose="02020800000000000000" pitchFamily="18" charset="-128"/>
                <a:ea typeface="HGP創英ﾌﾟﾚｾﾞﾝｽEB" panose="02020800000000000000" pitchFamily="18" charset="-128"/>
              </a:rPr>
              <a:t>友人には年老いた親御さんがいるのですが、槇村さんは親御さんに対してもとても礼儀正しく、作業も丁寧にやってくれたとのこと。大きなタンスを解体して</a:t>
            </a:r>
            <a:r>
              <a:rPr lang="en-US" altLang="ja-JP" sz="2300" b="0" i="0" dirty="0">
                <a:solidFill>
                  <a:srgbClr val="050505"/>
                </a:solidFill>
                <a:effectLst/>
                <a:latin typeface="HGP創英ﾌﾟﾚｾﾞﾝｽEB" panose="02020800000000000000" pitchFamily="18" charset="-128"/>
                <a:ea typeface="HGP創英ﾌﾟﾚｾﾞﾝｽEB" panose="02020800000000000000" pitchFamily="18" charset="-128"/>
              </a:rPr>
              <a:t>1</a:t>
            </a:r>
            <a:r>
              <a:rPr lang="ja-JP" altLang="en-US" sz="2300" b="0" i="0" dirty="0">
                <a:solidFill>
                  <a:srgbClr val="050505"/>
                </a:solidFill>
                <a:effectLst/>
                <a:latin typeface="HGP創英ﾌﾟﾚｾﾞﾝｽEB" panose="02020800000000000000" pitchFamily="18" charset="-128"/>
                <a:ea typeface="HGP創英ﾌﾟﾚｾﾞﾝｽEB" panose="02020800000000000000" pitchFamily="18" charset="-128"/>
              </a:rPr>
              <a:t>人で黙々と一生懸命運ぶ姿には感動すら覚えたそうです。</a:t>
            </a:r>
            <a:endParaRPr lang="en-US" altLang="ja-JP" sz="2300" b="0" i="0" dirty="0">
              <a:solidFill>
                <a:srgbClr val="050505"/>
              </a:solidFill>
              <a:effectLst/>
              <a:latin typeface="HGP創英ﾌﾟﾚｾﾞﾝｽEB" panose="02020800000000000000" pitchFamily="18" charset="-128"/>
              <a:ea typeface="HGP創英ﾌﾟﾚｾﾞﾝｽEB" panose="02020800000000000000" pitchFamily="18" charset="-128"/>
            </a:endParaRPr>
          </a:p>
          <a:p>
            <a:r>
              <a:rPr lang="ja-JP" altLang="en-US" sz="2300" b="0" i="0" dirty="0">
                <a:solidFill>
                  <a:srgbClr val="050505"/>
                </a:solidFill>
                <a:effectLst/>
                <a:latin typeface="HGP創英ﾌﾟﾚｾﾞﾝｽEB" panose="02020800000000000000" pitchFamily="18" charset="-128"/>
                <a:ea typeface="HGP創英ﾌﾟﾚｾﾞﾝｽEB" panose="02020800000000000000" pitchFamily="18" charset="-128"/>
              </a:rPr>
              <a:t>大げさではなく、友人からは「槇村さんにお願いして大満足！紹介してくれてありがとう。槇村さんをねぎらってあげて下さいね。」と言ってもらいました。</a:t>
            </a:r>
            <a:endParaRPr lang="en-US" altLang="ja-JP" sz="2300" b="0" i="0" dirty="0">
              <a:solidFill>
                <a:srgbClr val="050505"/>
              </a:solidFill>
              <a:effectLst/>
              <a:latin typeface="HGP創英ﾌﾟﾚｾﾞﾝｽEB" panose="02020800000000000000" pitchFamily="18" charset="-128"/>
              <a:ea typeface="HGP創英ﾌﾟﾚｾﾞﾝｽEB" panose="02020800000000000000" pitchFamily="18" charset="-128"/>
            </a:endParaRPr>
          </a:p>
          <a:p>
            <a:r>
              <a:rPr lang="ja-JP" altLang="en-US" sz="2300" b="0" i="0" dirty="0">
                <a:solidFill>
                  <a:srgbClr val="050505"/>
                </a:solidFill>
                <a:effectLst/>
                <a:latin typeface="HGP創英ﾌﾟﾚｾﾞﾝｽEB" panose="02020800000000000000" pitchFamily="18" charset="-128"/>
                <a:ea typeface="HGP創英ﾌﾟﾚｾﾞﾝｽEB" panose="02020800000000000000" pitchFamily="18" charset="-128"/>
              </a:rPr>
              <a:t>良い仕事をして頂き、ありがとうございました。槇村さんを自信をもって推薦いたします。</a:t>
            </a:r>
            <a:endParaRPr lang="en-US" altLang="ja-JP" sz="2300" dirty="0">
              <a:latin typeface="HGP創英ﾌﾟﾚｾﾞﾝｽEB" panose="02020800000000000000" pitchFamily="18" charset="-128"/>
              <a:ea typeface="HGP創英ﾌﾟﾚｾﾞﾝｽEB" panose="02020800000000000000" pitchFamily="18" charset="-128"/>
            </a:endParaRPr>
          </a:p>
          <a:p>
            <a:pPr>
              <a:lnSpc>
                <a:spcPts val="2000"/>
              </a:lnSpc>
            </a:pPr>
            <a:endParaRPr lang="en-US" altLang="ja-JP" sz="2600" dirty="0">
              <a:latin typeface="HGP創英ﾌﾟﾚｾﾞﾝｽEB" panose="02020800000000000000" pitchFamily="18" charset="-128"/>
              <a:ea typeface="HGP創英ﾌﾟﾚｾﾞﾝｽEB" panose="02020800000000000000" pitchFamily="18" charset="-128"/>
            </a:endParaRPr>
          </a:p>
          <a:p>
            <a:pPr algn="r"/>
            <a:r>
              <a:rPr kumimoji="1" lang="ja-JP" altLang="en-US" sz="2600" dirty="0">
                <a:latin typeface="HGP創英ﾌﾟﾚｾﾞﾝｽEB" panose="02020800000000000000" pitchFamily="18" charset="-128"/>
                <a:ea typeface="HGP創英ﾌﾟﾚｾﾞﾝｽEB" panose="02020800000000000000" pitchFamily="18" charset="-128"/>
              </a:rPr>
              <a:t>よくばり売却 千葉北支店　代表 越賀 淑恵</a:t>
            </a:r>
          </a:p>
        </p:txBody>
      </p:sp>
    </p:spTree>
    <p:extLst>
      <p:ext uri="{BB962C8B-B14F-4D97-AF65-F5344CB8AC3E}">
        <p14:creationId xmlns:p14="http://schemas.microsoft.com/office/powerpoint/2010/main" val="780027663"/>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TotalTime>
  <Words>219</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HGP創英ﾌﾟﾚｾﾞﾝｽEB</vt:lpstr>
      <vt:lpstr>Arial</vt:lpstr>
      <vt:lpstr>Century Gothic</vt:lpstr>
      <vt:lpstr>Wingdings 3</vt:lpstr>
      <vt:lpstr>ウィスプ</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淑恵 越賀</dc:creator>
  <cp:lastModifiedBy>淑恵 越賀</cp:lastModifiedBy>
  <cp:revision>1</cp:revision>
  <dcterms:created xsi:type="dcterms:W3CDTF">2024-07-15T07:17:56Z</dcterms:created>
  <dcterms:modified xsi:type="dcterms:W3CDTF">2024-07-30T17:24:38Z</dcterms:modified>
</cp:coreProperties>
</file>