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66" d="100"/>
          <a:sy n="66" d="100"/>
        </p:scale>
        <p:origin x="58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0DE3E-DA4C-580E-3E0D-333F79FDC68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500FBC-9F88-949C-3D09-6F79A8F52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F8C348-CA3B-2E3B-E1C2-B19D1870084B}"/>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70C4B5ED-AB07-E71B-18ED-A2070BA4A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4F93C8-BC9A-7417-2852-17684934288B}"/>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6812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CC66B-EB2E-BDDB-A698-458F7AB89F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1E69BF-82D8-7342-CD1A-B9A990116C6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946135-7D61-7C02-5FEE-2A460C04EAF4}"/>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CF8A9DD8-EFF2-5B75-0488-716D65BB66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BF38D3-E23A-ECB5-3D27-EFC6A49F9A67}"/>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298810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D93D0B-5C94-AD92-A7A3-ABAECA2869F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06B6C8-3DB2-930D-BA95-1E805EF203A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90311B-1D4D-237E-7176-210983B6A1B3}"/>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DCD81C3F-D461-B758-78E2-58C36FB621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E5170D-C808-B7BA-482B-A2F4BC4324C5}"/>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282597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91283-B711-E117-6310-6B425DB985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5FB534-A72E-F2EB-03DC-9033CF57C0F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EE023B-0CCC-A542-C685-DB5D74AACEE4}"/>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FC426A0E-5036-E890-8F41-0D19196FB0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46ED8D-E677-C170-8C24-FF364307CCC8}"/>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411383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6ACC2-60E9-DC04-6F31-4419016263D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FB8D81-C849-8232-2BDA-C935697243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74838D0-EA83-E2AD-EA55-DD4199F60015}"/>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711D37CF-3BE7-6EF4-DE56-80B7733727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2D7E5D-160C-E295-99E3-A086B3B96BCD}"/>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321783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6251CC-46A5-7E40-37BD-0EDA3A7D2E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E6DFA22-267C-D50D-0D11-A061E144B08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4F0A11-4849-CA88-677F-E664B750224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2437DF2-E378-8D9C-D6D9-99622196AB2F}"/>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6" name="フッター プレースホルダー 5">
            <a:extLst>
              <a:ext uri="{FF2B5EF4-FFF2-40B4-BE49-F238E27FC236}">
                <a16:creationId xmlns:a16="http://schemas.microsoft.com/office/drawing/2014/main" id="{55D51028-9F21-576B-1ACF-15EC410108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D001EA-ED00-B058-B1EA-36447B963BDC}"/>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43399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7D36B3-9265-ED18-B536-0A2E9EA4234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82488E-1A68-6A98-83B2-3CAD1B577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87BC416-B103-D370-DB4B-10959E75740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DC374AD-1CFD-1318-5CDE-D1DF20B34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ABA4BEC-21C3-F89D-7BF8-02093210185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16040C6-5058-CE81-7773-C9D8CD606828}"/>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8" name="フッター プレースホルダー 7">
            <a:extLst>
              <a:ext uri="{FF2B5EF4-FFF2-40B4-BE49-F238E27FC236}">
                <a16:creationId xmlns:a16="http://schemas.microsoft.com/office/drawing/2014/main" id="{C7FB4720-E0B0-4D71-22CD-F6C6E529FE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981F23-708C-05E8-065C-2931FFEFB6B7}"/>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170775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92A22-5446-2F0A-308A-FD9BFE8C7EA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DCBE1C-B5E7-22F3-E80C-9376E9D38887}"/>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4" name="フッター プレースホルダー 3">
            <a:extLst>
              <a:ext uri="{FF2B5EF4-FFF2-40B4-BE49-F238E27FC236}">
                <a16:creationId xmlns:a16="http://schemas.microsoft.com/office/drawing/2014/main" id="{D9BA0BF2-FDAB-5FF1-8B4C-63A99C79C2A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5E933A4-74A4-6D63-2EC4-C5314E6A623F}"/>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135332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4E2894E-101B-F192-D4F5-B702AFE4B47B}"/>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3" name="フッター プレースホルダー 2">
            <a:extLst>
              <a:ext uri="{FF2B5EF4-FFF2-40B4-BE49-F238E27FC236}">
                <a16:creationId xmlns:a16="http://schemas.microsoft.com/office/drawing/2014/main" id="{F0150947-6176-0382-E6FF-0661215D256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BD35E3-3A07-D1FA-209E-7CA3C71B1B33}"/>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207959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B27C82-A281-5BCB-F12E-3C02BDA0E12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5FB917-4B3E-B944-DD51-A010798E4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C331E58-47AB-61EE-96B4-7CDD3FC93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2319E9-69DC-C0BF-EF0E-6D455E843871}"/>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6" name="フッター プレースホルダー 5">
            <a:extLst>
              <a:ext uri="{FF2B5EF4-FFF2-40B4-BE49-F238E27FC236}">
                <a16:creationId xmlns:a16="http://schemas.microsoft.com/office/drawing/2014/main" id="{EFEC29A8-1EB6-74E2-660C-244AF2F938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79DEB1-BD3A-3544-C0B4-51A3AF9D74CD}"/>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410446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A5ABC-7C72-15C2-8A33-DD584E35E1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A56B42-0079-06BE-8C3C-F7CEC4923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08E2BF-1061-6232-6D04-1D80086EB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282BBE-A304-A50F-6B09-9F2324B86C96}"/>
              </a:ext>
            </a:extLst>
          </p:cNvPr>
          <p:cNvSpPr>
            <a:spLocks noGrp="1"/>
          </p:cNvSpPr>
          <p:nvPr>
            <p:ph type="dt" sz="half" idx="10"/>
          </p:nvPr>
        </p:nvSpPr>
        <p:spPr/>
        <p:txBody>
          <a:bodyPr/>
          <a:lstStyle/>
          <a:p>
            <a:fld id="{B3B0F42F-6292-4801-8A21-EC912862FB9B}" type="datetimeFigureOut">
              <a:rPr kumimoji="1" lang="ja-JP" altLang="en-US" smtClean="0"/>
              <a:t>2024/7/31</a:t>
            </a:fld>
            <a:endParaRPr kumimoji="1" lang="ja-JP" altLang="en-US"/>
          </a:p>
        </p:txBody>
      </p:sp>
      <p:sp>
        <p:nvSpPr>
          <p:cNvPr id="6" name="フッター プレースホルダー 5">
            <a:extLst>
              <a:ext uri="{FF2B5EF4-FFF2-40B4-BE49-F238E27FC236}">
                <a16:creationId xmlns:a16="http://schemas.microsoft.com/office/drawing/2014/main" id="{E9817184-B0D5-358A-0D08-43DDCAB1A4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8CB4944-ACD3-A594-2EE9-FF49D2A66C80}"/>
              </a:ext>
            </a:extLst>
          </p:cNvPr>
          <p:cNvSpPr>
            <a:spLocks noGrp="1"/>
          </p:cNvSpPr>
          <p:nvPr>
            <p:ph type="sldNum" sz="quarter" idx="12"/>
          </p:nvPr>
        </p:nvSpPr>
        <p:spPr/>
        <p:txBody>
          <a:body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357015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9D81CC-58B3-2558-FB37-8C5869B1B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A6679E-A1F4-94BD-D392-030F2B092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3F06BC-DF60-A00A-2112-D633F6A73E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0F42F-6292-4801-8A21-EC912862FB9B}"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42EA736A-7CB6-BDC1-FDF2-69E970333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90E533F-1F39-754B-4C9A-3EC24E71C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BBFC7-AD46-45E8-8E85-F1350477D1ED}" type="slidenum">
              <a:rPr kumimoji="1" lang="ja-JP" altLang="en-US" smtClean="0"/>
              <a:t>‹#›</a:t>
            </a:fld>
            <a:endParaRPr kumimoji="1" lang="ja-JP" altLang="en-US"/>
          </a:p>
        </p:txBody>
      </p:sp>
    </p:spTree>
    <p:extLst>
      <p:ext uri="{BB962C8B-B14F-4D97-AF65-F5344CB8AC3E}">
        <p14:creationId xmlns:p14="http://schemas.microsoft.com/office/powerpoint/2010/main" val="1313872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flowerillust.com/html/back/back053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338D27B-CB7B-A23C-DB7C-B566D606025C}"/>
              </a:ext>
            </a:extLst>
          </p:cNvPr>
          <p:cNvPicPr>
            <a:picLocks noChangeAspect="1"/>
          </p:cNvPicPr>
          <p:nvPr/>
        </p:nvPicPr>
        <p:blipFill>
          <a:blip r:embed="rId2">
            <a:clrChange>
              <a:clrFrom>
                <a:srgbClr val="4B4B4B">
                  <a:alpha val="34902"/>
                </a:srgbClr>
              </a:clrFrom>
              <a:clrTo>
                <a:srgbClr val="4B4B4B">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1999" cy="6858000"/>
          </a:xfrm>
          <a:prstGeom prst="rect">
            <a:avLst/>
          </a:prstGeom>
          <a:effectLst>
            <a:glow rad="127000">
              <a:schemeClr val="accent1">
                <a:alpha val="0"/>
              </a:schemeClr>
            </a:glow>
          </a:effectLst>
        </p:spPr>
      </p:pic>
      <p:sp>
        <p:nvSpPr>
          <p:cNvPr id="8" name="テキスト ボックス 7">
            <a:extLst>
              <a:ext uri="{FF2B5EF4-FFF2-40B4-BE49-F238E27FC236}">
                <a16:creationId xmlns:a16="http://schemas.microsoft.com/office/drawing/2014/main" id="{0D6F46EC-53E4-3D93-D31B-2AC09B5D9EE5}"/>
              </a:ext>
            </a:extLst>
          </p:cNvPr>
          <p:cNvSpPr txBox="1"/>
          <p:nvPr/>
        </p:nvSpPr>
        <p:spPr>
          <a:xfrm>
            <a:off x="2265529" y="177421"/>
            <a:ext cx="8372901" cy="369332"/>
          </a:xfrm>
          <a:prstGeom prst="rect">
            <a:avLst/>
          </a:prstGeom>
          <a:noFill/>
        </p:spPr>
        <p:txBody>
          <a:bodyPr wrap="square" rtlCol="0">
            <a:spAutoFit/>
          </a:bodyPr>
          <a:lstStyle/>
          <a:p>
            <a:r>
              <a:rPr lang="en-US" altLang="ja-JP" b="0" i="0" dirty="0">
                <a:solidFill>
                  <a:srgbClr val="FFFFFF"/>
                </a:solidFill>
                <a:effectLst/>
                <a:highlight>
                  <a:srgbClr val="FFFFFF"/>
                </a:highlight>
                <a:latin typeface="Segoe UI Historic" panose="020B0502040204020203" pitchFamily="34" charset="0"/>
              </a:rPr>
              <a:t>FFOOFOTOSINTESI PARKFOTOSINTESI PARKTOSIFOTOSINTESI PARKNTESI PARK</a:t>
            </a:r>
            <a:endParaRPr kumimoji="1" lang="ja-JP" altLang="en-US" dirty="0"/>
          </a:p>
        </p:txBody>
      </p:sp>
      <p:sp>
        <p:nvSpPr>
          <p:cNvPr id="9" name="テキスト ボックス 8">
            <a:extLst>
              <a:ext uri="{FF2B5EF4-FFF2-40B4-BE49-F238E27FC236}">
                <a16:creationId xmlns:a16="http://schemas.microsoft.com/office/drawing/2014/main" id="{83F260FE-EC2E-80DD-C8E5-D7A86AED0555}"/>
              </a:ext>
            </a:extLst>
          </p:cNvPr>
          <p:cNvSpPr txBox="1"/>
          <p:nvPr/>
        </p:nvSpPr>
        <p:spPr>
          <a:xfrm>
            <a:off x="486227" y="101472"/>
            <a:ext cx="7438572" cy="584775"/>
          </a:xfrm>
          <a:prstGeom prst="rect">
            <a:avLst/>
          </a:prstGeom>
          <a:noFill/>
        </p:spPr>
        <p:txBody>
          <a:bodyPr wrap="square" rtlCol="0">
            <a:spAutoFit/>
          </a:bodyPr>
          <a:lstStyle/>
          <a:p>
            <a:r>
              <a:rPr kumimoji="1" lang="en-US" altLang="ja-JP" sz="3200" b="1" dirty="0">
                <a:latin typeface="UD デジタル 教科書体 NK-B" panose="02020700000000000000" pitchFamily="18" charset="-128"/>
                <a:ea typeface="UD デジタル 教科書体 NK-B" panose="02020700000000000000" pitchFamily="18" charset="-128"/>
              </a:rPr>
              <a:t>FOTOSINTESI PARK</a:t>
            </a:r>
            <a:r>
              <a:rPr kumimoji="1" lang="ja-JP" altLang="en-US" sz="3200" b="1" dirty="0">
                <a:latin typeface="UD デジタル 教科書体 NK-B" panose="02020700000000000000" pitchFamily="18" charset="-128"/>
                <a:ea typeface="UD デジタル 教科書体 NK-B" panose="02020700000000000000" pitchFamily="18" charset="-128"/>
              </a:rPr>
              <a:t>　舩杉牧子様</a:t>
            </a:r>
          </a:p>
        </p:txBody>
      </p:sp>
      <p:sp>
        <p:nvSpPr>
          <p:cNvPr id="10" name="テキスト ボックス 9">
            <a:extLst>
              <a:ext uri="{FF2B5EF4-FFF2-40B4-BE49-F238E27FC236}">
                <a16:creationId xmlns:a16="http://schemas.microsoft.com/office/drawing/2014/main" id="{81BC2E65-6666-C1A8-F860-8F556767A9A6}"/>
              </a:ext>
            </a:extLst>
          </p:cNvPr>
          <p:cNvSpPr txBox="1"/>
          <p:nvPr/>
        </p:nvSpPr>
        <p:spPr>
          <a:xfrm>
            <a:off x="486230" y="843677"/>
            <a:ext cx="11219543" cy="5170646"/>
          </a:xfrm>
          <a:prstGeom prst="rect">
            <a:avLst/>
          </a:prstGeom>
          <a:noFill/>
        </p:spPr>
        <p:txBody>
          <a:bodyPr wrap="square" rtlCol="0">
            <a:spAutoFit/>
          </a:bodyPr>
          <a:lstStyle/>
          <a:p>
            <a:pPr>
              <a:spcBef>
                <a:spcPts val="600"/>
              </a:spcBef>
              <a:spcAft>
                <a:spcPts val="600"/>
              </a:spcAft>
            </a:pPr>
            <a:r>
              <a:rPr lang="en-US" altLang="ja-JP" sz="2200" dirty="0">
                <a:latin typeface="UD デジタル 教科書体 NK-R" panose="02020400000000000000" pitchFamily="18" charset="-128"/>
                <a:ea typeface="UD デジタル 教科書体 NK-R" panose="02020400000000000000" pitchFamily="18" charset="-128"/>
              </a:rPr>
              <a:t>FOTOSINTESI PARK</a:t>
            </a:r>
            <a:r>
              <a:rPr lang="ja-JP" altLang="en-US" sz="2200" dirty="0">
                <a:latin typeface="UD デジタル 教科書体 NK-R" panose="02020400000000000000" pitchFamily="18" charset="-128"/>
                <a:ea typeface="UD デジタル 教科書体 NK-R" panose="02020400000000000000" pitchFamily="18" charset="-128"/>
              </a:rPr>
              <a:t>　舩杉牧子様を推薦いたします。　　　　　　　　　　　　　　　　　　　　　　　　　　　　　　　　　　舩杉さんの提供されている　</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フラワーフォトセラピー</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　というカウンセリングに興味があり相談したところ、快諾くださいました。　　　　　　　　　　　　　　　　　　　　　　　　　　　　　　　　　　　　　　　　　　　　　　　　　　　　　　　　　　　　　　　　　　　                                                     </a:t>
            </a:r>
            <a:r>
              <a:rPr kumimoji="1" lang="ja-JP" altLang="en-US" sz="2200" dirty="0">
                <a:latin typeface="UD デジタル 教科書体 NK-R" panose="02020400000000000000" pitchFamily="18" charset="-128"/>
                <a:ea typeface="UD デジタル 教科書体 NK-R" panose="02020400000000000000" pitchFamily="18" charset="-128"/>
              </a:rPr>
              <a:t>導入から落ち着いて話せる雰囲気のオンラインでのセッションで、舩杉さんは終始穏やかな語り口調でした。いつしか私の心の中が解放されていくような感覚があり、本来の自分と向き合う貴重な時間となりました。　　　　　　　　　　　　　　　　　　　　　　　　　　　　　　　　　　　　　　　　　　　　　　　　　　　　　　　　　　　女性の心は複雑でいくつもの役割の中で自分の本当に求めていることが何なのか？　本当はどうしたいのか？ 時に自分でも気づかなかったり蓋をしてしまい見ないふりをすることがあるのかもしれません。舩杉さんのセッションにより本来の自分の声に耳を傾ける機会になりました。　　　　　　　　　　　　　　　　　　　　　　　　　　　　　　　　　　　　　　　　　　　　　　　　　　　　　　</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世界一話しやすい婚活カウンセラー</a:t>
            </a:r>
            <a:r>
              <a:rPr kumimoji="1" lang="en-US" altLang="ja-JP" sz="2200" dirty="0">
                <a:latin typeface="UD デジタル 教科書体 NK-R" panose="02020400000000000000" pitchFamily="18" charset="-128"/>
                <a:ea typeface="UD デジタル 教科書体 NK-R" panose="02020400000000000000" pitchFamily="18" charset="-128"/>
              </a:rPr>
              <a:t>』</a:t>
            </a:r>
            <a:r>
              <a:rPr kumimoji="1" lang="ja-JP" altLang="en-US" sz="2200" dirty="0">
                <a:latin typeface="UD デジタル 教科書体 NK-R" panose="02020400000000000000" pitchFamily="18" charset="-128"/>
                <a:ea typeface="UD デジタル 教科書体 NK-R" panose="02020400000000000000" pitchFamily="18" charset="-128"/>
              </a:rPr>
              <a:t>　　　　　　　　　　　　　　　　　　　　　　　　　　　　　　　　　　　　　　　　　　　　　　まさに舩杉さんにならありのままの自分の声が引き出される、そう感じました。婚活したい方はもちろん、内なる自分の声に耳を傾けたい方はぜひ舩杉さんのセラピーを受けてみていただくときっと本来の自分と向き合う機会になります。　　　　　　　　　　　　　　　　　　　　　　　　　　　　　　　　　　　　　　　　　　　　　　　　　　親身になって相手の内なる声を引き出してくださる</a:t>
            </a:r>
            <a:r>
              <a:rPr kumimoji="1" lang="en-US" altLang="ja-JP" sz="2200" dirty="0">
                <a:latin typeface="UD デジタル 教科書体 NK-R" panose="02020400000000000000" pitchFamily="18" charset="-128"/>
                <a:ea typeface="UD デジタル 教科書体 NK-R" panose="02020400000000000000" pitchFamily="18" charset="-128"/>
              </a:rPr>
              <a:t> </a:t>
            </a:r>
            <a:r>
              <a:rPr kumimoji="1" lang="ja-JP" altLang="en-US" sz="2200" dirty="0">
                <a:latin typeface="UD デジタル 教科書体 NK-R" panose="02020400000000000000" pitchFamily="18" charset="-128"/>
                <a:ea typeface="UD デジタル 教科書体 NK-R" panose="02020400000000000000" pitchFamily="18" charset="-128"/>
              </a:rPr>
              <a:t>　　　　　　　　　　　　　　　　　　　　　　　　　　　　　　　　　　　　　　　</a:t>
            </a:r>
            <a:r>
              <a:rPr kumimoji="1" lang="en-US" altLang="ja-JP" sz="2200" dirty="0">
                <a:latin typeface="UD デジタル 教科書体 NK-R" panose="02020400000000000000" pitchFamily="18" charset="-128"/>
                <a:ea typeface="UD デジタル 教科書体 NK-R" panose="02020400000000000000" pitchFamily="18" charset="-128"/>
              </a:rPr>
              <a:t>FOTOSINTESI PARK</a:t>
            </a:r>
            <a:r>
              <a:rPr kumimoji="1" lang="ja-JP" altLang="en-US" sz="2200" dirty="0">
                <a:latin typeface="UD デジタル 教科書体 NK-R" panose="02020400000000000000" pitchFamily="18" charset="-128"/>
                <a:ea typeface="UD デジタル 教科書体 NK-R" panose="02020400000000000000" pitchFamily="18" charset="-128"/>
              </a:rPr>
              <a:t>　舩杉牧子様を推薦いたします。</a:t>
            </a:r>
          </a:p>
        </p:txBody>
      </p:sp>
      <p:sp>
        <p:nvSpPr>
          <p:cNvPr id="11" name="テキスト ボックス 10">
            <a:extLst>
              <a:ext uri="{FF2B5EF4-FFF2-40B4-BE49-F238E27FC236}">
                <a16:creationId xmlns:a16="http://schemas.microsoft.com/office/drawing/2014/main" id="{465B3CAC-6F6E-0598-6B07-A36C2CA5E5A7}"/>
              </a:ext>
            </a:extLst>
          </p:cNvPr>
          <p:cNvSpPr txBox="1"/>
          <p:nvPr/>
        </p:nvSpPr>
        <p:spPr>
          <a:xfrm>
            <a:off x="8240207" y="6389800"/>
            <a:ext cx="4999630" cy="461665"/>
          </a:xfrm>
          <a:prstGeom prst="rect">
            <a:avLst/>
          </a:prstGeom>
          <a:noFill/>
        </p:spPr>
        <p:txBody>
          <a:bodyPr wrap="square" rtlCol="0">
            <a:spAutoFit/>
          </a:bodyPr>
          <a:lstStyle/>
          <a:p>
            <a:r>
              <a:rPr kumimoji="1" lang="ja-JP" altLang="en-US" sz="2400" b="1" dirty="0">
                <a:latin typeface="UD デジタル 教科書体 NK-B" panose="02020700000000000000" pitchFamily="18" charset="-128"/>
                <a:ea typeface="UD デジタル 教科書体 NK-B" panose="02020700000000000000" pitchFamily="18" charset="-128"/>
              </a:rPr>
              <a:t>ダイアナピクシー　原亜紀子</a:t>
            </a:r>
          </a:p>
        </p:txBody>
      </p:sp>
    </p:spTree>
    <p:extLst>
      <p:ext uri="{BB962C8B-B14F-4D97-AF65-F5344CB8AC3E}">
        <p14:creationId xmlns:p14="http://schemas.microsoft.com/office/powerpoint/2010/main" val="11518835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255</Words>
  <Application>Microsoft Office PowerPoint</Application>
  <PresentationFormat>ワイド画面</PresentationFormat>
  <Paragraphs>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UD デジタル 教科書体 NK-B</vt:lpstr>
      <vt:lpstr>UD デジタル 教科書体 NK-R</vt:lpstr>
      <vt:lpstr>游ゴシック</vt:lpstr>
      <vt:lpstr>游ゴシック Light</vt:lpstr>
      <vt:lpstr>Arial</vt:lpstr>
      <vt:lpstr>Segoe UI Historic</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亜紀子 原</dc:creator>
  <cp:lastModifiedBy>亜紀子 原</cp:lastModifiedBy>
  <cp:revision>1</cp:revision>
  <dcterms:created xsi:type="dcterms:W3CDTF">2024-07-31T03:26:35Z</dcterms:created>
  <dcterms:modified xsi:type="dcterms:W3CDTF">2024-07-31T03:28:17Z</dcterms:modified>
</cp:coreProperties>
</file>