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2" r:id="rId1"/>
    <p:sldMasterId id="2147483854" r:id="rId2"/>
    <p:sldMasterId id="2147483972" r:id="rId3"/>
  </p:sldMasterIdLst>
  <p:sldIdLst>
    <p:sldId id="257"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981E599-B3D4-48C7-9651-33540605DA22}" v="2" dt="2024-07-30T03:32:27.9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58"/>
  </p:normalViewPr>
  <p:slideViewPr>
    <p:cSldViewPr snapToGrid="0" showGuides="1">
      <p:cViewPr varScale="1">
        <p:scale>
          <a:sx n="77" d="100"/>
          <a:sy n="77" d="100"/>
        </p:scale>
        <p:origin x="86" y="2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1.xml"/><Relationship Id="rId9"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25059AA-07F4-4D4A-8902-50A3BE559738}" type="datetimeFigureOut">
              <a:rPr kumimoji="1" lang="ja-JP" altLang="en-US" smtClean="0"/>
              <a:t>2024/7/31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AB1EE9-8A86-4289-A045-46EE2BB46F01}" type="slidenum">
              <a:rPr kumimoji="1" lang="ja-JP" altLang="en-US" smtClean="0"/>
              <a:t>‹#›</a:t>
            </a:fld>
            <a:endParaRPr kumimoji="1" lang="ja-JP" altLang="en-US"/>
          </a:p>
        </p:txBody>
      </p:sp>
    </p:spTree>
    <p:extLst>
      <p:ext uri="{BB962C8B-B14F-4D97-AF65-F5344CB8AC3E}">
        <p14:creationId xmlns:p14="http://schemas.microsoft.com/office/powerpoint/2010/main" val="3192743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25059AA-07F4-4D4A-8902-50A3BE559738}" type="datetimeFigureOut">
              <a:rPr kumimoji="1" lang="ja-JP" altLang="en-US" smtClean="0"/>
              <a:t>2024/7/31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AB1EE9-8A86-4289-A045-46EE2BB46F01}" type="slidenum">
              <a:rPr kumimoji="1" lang="ja-JP" altLang="en-US" smtClean="0"/>
              <a:t>‹#›</a:t>
            </a:fld>
            <a:endParaRPr kumimoji="1" lang="ja-JP" altLang="en-US"/>
          </a:p>
        </p:txBody>
      </p:sp>
    </p:spTree>
    <p:extLst>
      <p:ext uri="{BB962C8B-B14F-4D97-AF65-F5344CB8AC3E}">
        <p14:creationId xmlns:p14="http://schemas.microsoft.com/office/powerpoint/2010/main" val="40137997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425059AA-07F4-4D4A-8902-50A3BE559738}" type="datetimeFigureOut">
              <a:rPr kumimoji="1" lang="ja-JP" altLang="en-US" smtClean="0"/>
              <a:t>2024/7/31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AB1EE9-8A86-4289-A045-46EE2BB46F01}" type="slidenum">
              <a:rPr kumimoji="1" lang="ja-JP" altLang="en-US" smtClean="0"/>
              <a:t>‹#›</a:t>
            </a:fld>
            <a:endParaRPr kumimoji="1" lang="ja-JP" altLang="en-US"/>
          </a:p>
        </p:txBody>
      </p:sp>
    </p:spTree>
    <p:extLst>
      <p:ext uri="{BB962C8B-B14F-4D97-AF65-F5344CB8AC3E}">
        <p14:creationId xmlns:p14="http://schemas.microsoft.com/office/powerpoint/2010/main" val="30534933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25059AA-07F4-4D4A-8902-50A3BE559738}" type="datetimeFigureOut">
              <a:rPr kumimoji="1" lang="ja-JP" altLang="en-US" smtClean="0"/>
              <a:t>2024/7/31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AB1EE9-8A86-4289-A045-46EE2BB46F01}" type="slidenum">
              <a:rPr kumimoji="1" lang="ja-JP" altLang="en-US" smtClean="0"/>
              <a:t>‹#›</a:t>
            </a:fld>
            <a:endParaRPr kumimoji="1" lang="ja-JP" altLang="en-US"/>
          </a:p>
        </p:txBody>
      </p:sp>
    </p:spTree>
    <p:extLst>
      <p:ext uri="{BB962C8B-B14F-4D97-AF65-F5344CB8AC3E}">
        <p14:creationId xmlns:p14="http://schemas.microsoft.com/office/powerpoint/2010/main" val="40544097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25059AA-07F4-4D4A-8902-50A3BE559738}" type="datetimeFigureOut">
              <a:rPr kumimoji="1" lang="ja-JP" altLang="en-US" smtClean="0"/>
              <a:t>2024/7/31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AB1EE9-8A86-4289-A045-46EE2BB46F01}" type="slidenum">
              <a:rPr kumimoji="1" lang="ja-JP" altLang="en-US" smtClean="0"/>
              <a:t>‹#›</a:t>
            </a:fld>
            <a:endParaRPr kumimoji="1" lang="ja-JP" altLang="en-US"/>
          </a:p>
        </p:txBody>
      </p:sp>
    </p:spTree>
    <p:extLst>
      <p:ext uri="{BB962C8B-B14F-4D97-AF65-F5344CB8AC3E}">
        <p14:creationId xmlns:p14="http://schemas.microsoft.com/office/powerpoint/2010/main" val="39563395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25059AA-07F4-4D4A-8902-50A3BE559738}" type="datetimeFigureOut">
              <a:rPr kumimoji="1" lang="ja-JP" altLang="en-US" smtClean="0"/>
              <a:t>2024/7/31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AB1EE9-8A86-4289-A045-46EE2BB46F01}" type="slidenum">
              <a:rPr kumimoji="1" lang="ja-JP" altLang="en-US" smtClean="0"/>
              <a:t>‹#›</a:t>
            </a:fld>
            <a:endParaRPr kumimoji="1" lang="ja-JP" altLang="en-US"/>
          </a:p>
        </p:txBody>
      </p:sp>
    </p:spTree>
    <p:extLst>
      <p:ext uri="{BB962C8B-B14F-4D97-AF65-F5344CB8AC3E}">
        <p14:creationId xmlns:p14="http://schemas.microsoft.com/office/powerpoint/2010/main" val="8642202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25059AA-07F4-4D4A-8902-50A3BE559738}" type="datetimeFigureOut">
              <a:rPr kumimoji="1" lang="ja-JP" altLang="en-US" smtClean="0"/>
              <a:t>2024/7/31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DAB1EE9-8A86-4289-A045-46EE2BB46F01}" type="slidenum">
              <a:rPr kumimoji="1" lang="ja-JP" altLang="en-US" smtClean="0"/>
              <a:t>‹#›</a:t>
            </a:fld>
            <a:endParaRPr kumimoji="1" lang="ja-JP" altLang="en-US"/>
          </a:p>
        </p:txBody>
      </p:sp>
    </p:spTree>
    <p:extLst>
      <p:ext uri="{BB962C8B-B14F-4D97-AF65-F5344CB8AC3E}">
        <p14:creationId xmlns:p14="http://schemas.microsoft.com/office/powerpoint/2010/main" val="39866807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45127" y="2507550"/>
            <a:ext cx="515620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7550"/>
            <a:ext cx="51816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425059AA-07F4-4D4A-8902-50A3BE559738}" type="datetimeFigureOut">
              <a:rPr kumimoji="1" lang="ja-JP" altLang="en-US" smtClean="0"/>
              <a:t>2024/7/31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DAB1EE9-8A86-4289-A045-46EE2BB46F01}"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20640004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25059AA-07F4-4D4A-8902-50A3BE559738}" type="datetimeFigureOut">
              <a:rPr kumimoji="1" lang="ja-JP" altLang="en-US" smtClean="0"/>
              <a:t>2024/7/31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DAB1EE9-8A86-4289-A045-46EE2BB46F01}"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408482260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5059AA-07F4-4D4A-8902-50A3BE559738}" type="datetimeFigureOut">
              <a:rPr kumimoji="1" lang="ja-JP" altLang="en-US" smtClean="0"/>
              <a:t>2024/7/31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DAB1EE9-8A86-4289-A045-46EE2BB46F01}" type="slidenum">
              <a:rPr kumimoji="1" lang="ja-JP" altLang="en-US" smtClean="0"/>
              <a:t>‹#›</a:t>
            </a:fld>
            <a:endParaRPr kumimoji="1" lang="ja-JP" altLang="en-US"/>
          </a:p>
        </p:txBody>
      </p:sp>
    </p:spTree>
    <p:extLst>
      <p:ext uri="{BB962C8B-B14F-4D97-AF65-F5344CB8AC3E}">
        <p14:creationId xmlns:p14="http://schemas.microsoft.com/office/powerpoint/2010/main" val="23340728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ja-JP" altLang="en-US"/>
              <a:t>マスター タイトルの書式設定</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25059AA-07F4-4D4A-8902-50A3BE559738}" type="datetimeFigureOut">
              <a:rPr kumimoji="1" lang="ja-JP" altLang="en-US" smtClean="0"/>
              <a:t>2024/7/31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DAB1EE9-8A86-4289-A045-46EE2BB46F01}" type="slidenum">
              <a:rPr kumimoji="1" lang="ja-JP" altLang="en-US" smtClean="0"/>
              <a:t>‹#›</a:t>
            </a:fld>
            <a:endParaRPr kumimoji="1" lang="ja-JP" altLang="en-US"/>
          </a:p>
        </p:txBody>
      </p:sp>
    </p:spTree>
    <p:extLst>
      <p:ext uri="{BB962C8B-B14F-4D97-AF65-F5344CB8AC3E}">
        <p14:creationId xmlns:p14="http://schemas.microsoft.com/office/powerpoint/2010/main" val="33261622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25059AA-07F4-4D4A-8902-50A3BE559738}" type="datetimeFigureOut">
              <a:rPr kumimoji="1" lang="ja-JP" altLang="en-US" smtClean="0"/>
              <a:t>2024/7/31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AB1EE9-8A86-4289-A045-46EE2BB46F01}" type="slidenum">
              <a:rPr kumimoji="1" lang="ja-JP" altLang="en-US" smtClean="0"/>
              <a:t>‹#›</a:t>
            </a:fld>
            <a:endParaRPr kumimoji="1" lang="ja-JP" altLang="en-US"/>
          </a:p>
        </p:txBody>
      </p:sp>
    </p:spTree>
    <p:extLst>
      <p:ext uri="{BB962C8B-B14F-4D97-AF65-F5344CB8AC3E}">
        <p14:creationId xmlns:p14="http://schemas.microsoft.com/office/powerpoint/2010/main" val="35019254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25059AA-07F4-4D4A-8902-50A3BE559738}" type="datetimeFigureOut">
              <a:rPr kumimoji="1" lang="ja-JP" altLang="en-US" smtClean="0"/>
              <a:t>2024/7/31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DAB1EE9-8A86-4289-A045-46EE2BB46F01}" type="slidenum">
              <a:rPr kumimoji="1" lang="ja-JP" altLang="en-US" smtClean="0"/>
              <a:t>‹#›</a:t>
            </a:fld>
            <a:endParaRPr kumimoji="1" lang="ja-JP" altLang="en-US"/>
          </a:p>
        </p:txBody>
      </p:sp>
    </p:spTree>
    <p:extLst>
      <p:ext uri="{BB962C8B-B14F-4D97-AF65-F5344CB8AC3E}">
        <p14:creationId xmlns:p14="http://schemas.microsoft.com/office/powerpoint/2010/main" val="18203239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25059AA-07F4-4D4A-8902-50A3BE559738}" type="datetimeFigureOut">
              <a:rPr kumimoji="1" lang="ja-JP" altLang="en-US" smtClean="0"/>
              <a:t>2024/7/31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AB1EE9-8A86-4289-A045-46EE2BB46F01}" type="slidenum">
              <a:rPr kumimoji="1" lang="ja-JP" altLang="en-US" smtClean="0"/>
              <a:t>‹#›</a:t>
            </a:fld>
            <a:endParaRPr kumimoji="1" lang="ja-JP" altLang="en-US"/>
          </a:p>
        </p:txBody>
      </p:sp>
    </p:spTree>
    <p:extLst>
      <p:ext uri="{BB962C8B-B14F-4D97-AF65-F5344CB8AC3E}">
        <p14:creationId xmlns:p14="http://schemas.microsoft.com/office/powerpoint/2010/main" val="25815208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425059AA-07F4-4D4A-8902-50A3BE559738}" type="datetimeFigureOut">
              <a:rPr kumimoji="1" lang="ja-JP" altLang="en-US" smtClean="0"/>
              <a:t>2024/7/31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AB1EE9-8A86-4289-A045-46EE2BB46F01}" type="slidenum">
              <a:rPr kumimoji="1" lang="ja-JP" altLang="en-US" smtClean="0"/>
              <a:t>‹#›</a:t>
            </a:fld>
            <a:endParaRPr kumimoji="1" lang="ja-JP" altLang="en-US"/>
          </a:p>
        </p:txBody>
      </p:sp>
    </p:spTree>
    <p:extLst>
      <p:ext uri="{BB962C8B-B14F-4D97-AF65-F5344CB8AC3E}">
        <p14:creationId xmlns:p14="http://schemas.microsoft.com/office/powerpoint/2010/main" val="109978811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ja-JP" altLang="en-US"/>
              <a:t>マスター タイトルの書式設定</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25059AA-07F4-4D4A-8902-50A3BE559738}" type="datetimeFigureOut">
              <a:rPr kumimoji="1" lang="ja-JP" altLang="en-US" smtClean="0"/>
              <a:t>2024/7/31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8DAB1EE9-8A86-4289-A045-46EE2BB46F01}" type="slidenum">
              <a:rPr kumimoji="1" lang="ja-JP" altLang="en-US" smtClean="0"/>
              <a:t>‹#›</a:t>
            </a:fld>
            <a:endParaRPr kumimoji="1" lang="ja-JP" altLang="en-US"/>
          </a:p>
        </p:txBody>
      </p:sp>
    </p:spTree>
    <p:extLst>
      <p:ext uri="{BB962C8B-B14F-4D97-AF65-F5344CB8AC3E}">
        <p14:creationId xmlns:p14="http://schemas.microsoft.com/office/powerpoint/2010/main" val="17094336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25059AA-07F4-4D4A-8902-50A3BE559738}" type="datetimeFigureOut">
              <a:rPr kumimoji="1" lang="ja-JP" altLang="en-US" smtClean="0"/>
              <a:t>2024/7/31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DAB1EE9-8A86-4289-A045-46EE2BB46F01}" type="slidenum">
              <a:rPr kumimoji="1" lang="ja-JP" altLang="en-US" smtClean="0"/>
              <a:t>‹#›</a:t>
            </a:fld>
            <a:endParaRPr kumimoji="1" lang="ja-JP" altLang="en-US"/>
          </a:p>
        </p:txBody>
      </p:sp>
    </p:spTree>
    <p:extLst>
      <p:ext uri="{BB962C8B-B14F-4D97-AF65-F5344CB8AC3E}">
        <p14:creationId xmlns:p14="http://schemas.microsoft.com/office/powerpoint/2010/main" val="198886906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25059AA-07F4-4D4A-8902-50A3BE559738}" type="datetimeFigureOut">
              <a:rPr kumimoji="1" lang="ja-JP" altLang="en-US" smtClean="0"/>
              <a:t>2024/7/31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DAB1EE9-8A86-4289-A045-46EE2BB46F01}" type="slidenum">
              <a:rPr kumimoji="1" lang="ja-JP" altLang="en-US" smtClean="0"/>
              <a:t>‹#›</a:t>
            </a:fld>
            <a:endParaRPr kumimoji="1" lang="ja-JP" altLang="en-US"/>
          </a:p>
        </p:txBody>
      </p:sp>
    </p:spTree>
    <p:extLst>
      <p:ext uri="{BB962C8B-B14F-4D97-AF65-F5344CB8AC3E}">
        <p14:creationId xmlns:p14="http://schemas.microsoft.com/office/powerpoint/2010/main" val="70599683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25059AA-07F4-4D4A-8902-50A3BE559738}" type="datetimeFigureOut">
              <a:rPr kumimoji="1" lang="ja-JP" altLang="en-US" smtClean="0"/>
              <a:t>2024/7/31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8DAB1EE9-8A86-4289-A045-46EE2BB46F01}" type="slidenum">
              <a:rPr kumimoji="1" lang="ja-JP" altLang="en-US" smtClean="0"/>
              <a:t>‹#›</a:t>
            </a:fld>
            <a:endParaRPr kumimoji="1" lang="ja-JP" altLang="en-US"/>
          </a:p>
        </p:txBody>
      </p:sp>
    </p:spTree>
    <p:extLst>
      <p:ext uri="{BB962C8B-B14F-4D97-AF65-F5344CB8AC3E}">
        <p14:creationId xmlns:p14="http://schemas.microsoft.com/office/powerpoint/2010/main" val="8335697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25059AA-07F4-4D4A-8902-50A3BE559738}" type="datetimeFigureOut">
              <a:rPr kumimoji="1" lang="ja-JP" altLang="en-US" smtClean="0"/>
              <a:t>2024/7/31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DAB1EE9-8A86-4289-A045-46EE2BB46F01}" type="slidenum">
              <a:rPr kumimoji="1" lang="ja-JP" altLang="en-US" smtClean="0"/>
              <a:t>‹#›</a:t>
            </a:fld>
            <a:endParaRPr kumimoji="1" lang="ja-JP" altLang="en-US"/>
          </a:p>
        </p:txBody>
      </p:sp>
    </p:spTree>
    <p:extLst>
      <p:ext uri="{BB962C8B-B14F-4D97-AF65-F5344CB8AC3E}">
        <p14:creationId xmlns:p14="http://schemas.microsoft.com/office/powerpoint/2010/main" val="54916698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25059AA-07F4-4D4A-8902-50A3BE559738}" type="datetimeFigureOut">
              <a:rPr kumimoji="1" lang="ja-JP" altLang="en-US" smtClean="0"/>
              <a:t>2024/7/31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DAB1EE9-8A86-4289-A045-46EE2BB46F01}" type="slidenum">
              <a:rPr kumimoji="1" lang="ja-JP" altLang="en-US" smtClean="0"/>
              <a:t>‹#›</a:t>
            </a:fld>
            <a:endParaRPr kumimoji="1" lang="ja-JP" altLang="en-US"/>
          </a:p>
        </p:txBody>
      </p:sp>
    </p:spTree>
    <p:extLst>
      <p:ext uri="{BB962C8B-B14F-4D97-AF65-F5344CB8AC3E}">
        <p14:creationId xmlns:p14="http://schemas.microsoft.com/office/powerpoint/2010/main" val="377075552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5059AA-07F4-4D4A-8902-50A3BE559738}" type="datetimeFigureOut">
              <a:rPr kumimoji="1" lang="ja-JP" altLang="en-US" smtClean="0"/>
              <a:t>2024/7/31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DAB1EE9-8A86-4289-A045-46EE2BB46F01}" type="slidenum">
              <a:rPr kumimoji="1" lang="ja-JP" altLang="en-US" smtClean="0"/>
              <a:t>‹#›</a:t>
            </a:fld>
            <a:endParaRPr kumimoji="1" lang="ja-JP" altLang="en-US"/>
          </a:p>
        </p:txBody>
      </p:sp>
    </p:spTree>
    <p:extLst>
      <p:ext uri="{BB962C8B-B14F-4D97-AF65-F5344CB8AC3E}">
        <p14:creationId xmlns:p14="http://schemas.microsoft.com/office/powerpoint/2010/main" val="1773954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25059AA-07F4-4D4A-8902-50A3BE559738}" type="datetimeFigureOut">
              <a:rPr kumimoji="1" lang="ja-JP" altLang="en-US" smtClean="0"/>
              <a:t>2024/7/31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AB1EE9-8A86-4289-A045-46EE2BB46F01}" type="slidenum">
              <a:rPr kumimoji="1" lang="ja-JP" altLang="en-US" smtClean="0"/>
              <a:t>‹#›</a:t>
            </a:fld>
            <a:endParaRPr kumimoji="1" lang="ja-JP" altLang="en-US"/>
          </a:p>
        </p:txBody>
      </p:sp>
    </p:spTree>
    <p:extLst>
      <p:ext uri="{BB962C8B-B14F-4D97-AF65-F5344CB8AC3E}">
        <p14:creationId xmlns:p14="http://schemas.microsoft.com/office/powerpoint/2010/main" val="89951058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ja-JP" altLang="en-US"/>
              <a:t>マスター タイトルの書式設定</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25059AA-07F4-4D4A-8902-50A3BE559738}" type="datetimeFigureOut">
              <a:rPr kumimoji="1" lang="ja-JP" altLang="en-US" smtClean="0"/>
              <a:t>2024/7/31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DAB1EE9-8A86-4289-A045-46EE2BB46F01}" type="slidenum">
              <a:rPr kumimoji="1" lang="ja-JP" altLang="en-US" smtClean="0"/>
              <a:t>‹#›</a:t>
            </a:fld>
            <a:endParaRPr kumimoji="1" lang="ja-JP" altLang="en-US"/>
          </a:p>
        </p:txBody>
      </p:sp>
    </p:spTree>
    <p:extLst>
      <p:ext uri="{BB962C8B-B14F-4D97-AF65-F5344CB8AC3E}">
        <p14:creationId xmlns:p14="http://schemas.microsoft.com/office/powerpoint/2010/main" val="152320138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25059AA-07F4-4D4A-8902-50A3BE559738}" type="datetimeFigureOut">
              <a:rPr kumimoji="1" lang="ja-JP" altLang="en-US" smtClean="0"/>
              <a:t>2024/7/31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DAB1EE9-8A86-4289-A045-46EE2BB46F01}" type="slidenum">
              <a:rPr kumimoji="1" lang="ja-JP" altLang="en-US" smtClean="0"/>
              <a:t>‹#›</a:t>
            </a:fld>
            <a:endParaRPr kumimoji="1" lang="ja-JP" altLang="en-US"/>
          </a:p>
        </p:txBody>
      </p:sp>
    </p:spTree>
    <p:extLst>
      <p:ext uri="{BB962C8B-B14F-4D97-AF65-F5344CB8AC3E}">
        <p14:creationId xmlns:p14="http://schemas.microsoft.com/office/powerpoint/2010/main" val="393862855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25059AA-07F4-4D4A-8902-50A3BE559738}" type="datetimeFigureOut">
              <a:rPr kumimoji="1" lang="ja-JP" altLang="en-US" smtClean="0"/>
              <a:t>2024/7/31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DAB1EE9-8A86-4289-A045-46EE2BB46F01}" type="slidenum">
              <a:rPr kumimoji="1" lang="ja-JP" altLang="en-US" smtClean="0"/>
              <a:t>‹#›</a:t>
            </a:fld>
            <a:endParaRPr kumimoji="1" lang="ja-JP" altLang="en-US"/>
          </a:p>
        </p:txBody>
      </p:sp>
    </p:spTree>
    <p:extLst>
      <p:ext uri="{BB962C8B-B14F-4D97-AF65-F5344CB8AC3E}">
        <p14:creationId xmlns:p14="http://schemas.microsoft.com/office/powerpoint/2010/main" val="414084497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ja-JP" altLang="en-US"/>
              <a:t>マスター タイトルの書式設定</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25059AA-07F4-4D4A-8902-50A3BE559738}" type="datetimeFigureOut">
              <a:rPr kumimoji="1" lang="ja-JP" altLang="en-US" smtClean="0"/>
              <a:t>2024/7/31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DAB1EE9-8A86-4289-A045-46EE2BB46F01}" type="slidenum">
              <a:rPr kumimoji="1" lang="ja-JP" altLang="en-US" smtClean="0"/>
              <a:t>‹#›</a:t>
            </a:fld>
            <a:endParaRPr kumimoji="1" lang="ja-JP" alt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1031430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425059AA-07F4-4D4A-8902-50A3BE559738}" type="datetimeFigureOut">
              <a:rPr kumimoji="1" lang="ja-JP" altLang="en-US" smtClean="0"/>
              <a:t>2024/7/31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DAB1EE9-8A86-4289-A045-46EE2BB46F01}" type="slidenum">
              <a:rPr kumimoji="1" lang="ja-JP" altLang="en-US" smtClean="0"/>
              <a:t>‹#›</a:t>
            </a:fld>
            <a:endParaRPr kumimoji="1" lang="ja-JP" altLang="en-US"/>
          </a:p>
        </p:txBody>
      </p:sp>
    </p:spTree>
    <p:extLst>
      <p:ext uri="{BB962C8B-B14F-4D97-AF65-F5344CB8AC3E}">
        <p14:creationId xmlns:p14="http://schemas.microsoft.com/office/powerpoint/2010/main" val="4706284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ja-JP" altLang="en-US"/>
              <a:t>マスター タイトルの書式設定</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425059AA-07F4-4D4A-8902-50A3BE559738}" type="datetimeFigureOut">
              <a:rPr kumimoji="1" lang="ja-JP" altLang="en-US" smtClean="0"/>
              <a:t>2024/7/31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DAB1EE9-8A86-4289-A045-46EE2BB46F01}" type="slidenum">
              <a:rPr kumimoji="1" lang="ja-JP" altLang="en-US" smtClean="0"/>
              <a:t>‹#›</a:t>
            </a:fld>
            <a:endParaRPr kumimoji="1" lang="ja-JP" alt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6561222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ja-JP" altLang="en-US"/>
              <a:t>マスター タイトルの書式設定</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425059AA-07F4-4D4A-8902-50A3BE559738}" type="datetimeFigureOut">
              <a:rPr kumimoji="1" lang="ja-JP" altLang="en-US" smtClean="0"/>
              <a:t>2024/7/31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DAB1EE9-8A86-4289-A045-46EE2BB46F01}" type="slidenum">
              <a:rPr kumimoji="1" lang="ja-JP" altLang="en-US" smtClean="0"/>
              <a:t>‹#›</a:t>
            </a:fld>
            <a:endParaRPr kumimoji="1" lang="ja-JP" altLang="en-US"/>
          </a:p>
        </p:txBody>
      </p:sp>
    </p:spTree>
    <p:extLst>
      <p:ext uri="{BB962C8B-B14F-4D97-AF65-F5344CB8AC3E}">
        <p14:creationId xmlns:p14="http://schemas.microsoft.com/office/powerpoint/2010/main" val="229610890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25059AA-07F4-4D4A-8902-50A3BE559738}" type="datetimeFigureOut">
              <a:rPr kumimoji="1" lang="ja-JP" altLang="en-US" smtClean="0"/>
              <a:t>2024/7/31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DAB1EE9-8A86-4289-A045-46EE2BB46F01}" type="slidenum">
              <a:rPr kumimoji="1" lang="ja-JP" altLang="en-US" smtClean="0"/>
              <a:t>‹#›</a:t>
            </a:fld>
            <a:endParaRPr kumimoji="1" lang="ja-JP" altLang="en-US"/>
          </a:p>
        </p:txBody>
      </p:sp>
    </p:spTree>
    <p:extLst>
      <p:ext uri="{BB962C8B-B14F-4D97-AF65-F5344CB8AC3E}">
        <p14:creationId xmlns:p14="http://schemas.microsoft.com/office/powerpoint/2010/main" val="297475798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25059AA-07F4-4D4A-8902-50A3BE559738}" type="datetimeFigureOut">
              <a:rPr kumimoji="1" lang="ja-JP" altLang="en-US" smtClean="0"/>
              <a:t>2024/7/31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DAB1EE9-8A86-4289-A045-46EE2BB46F01}" type="slidenum">
              <a:rPr kumimoji="1" lang="ja-JP" altLang="en-US" smtClean="0"/>
              <a:t>‹#›</a:t>
            </a:fld>
            <a:endParaRPr kumimoji="1" lang="ja-JP" altLang="en-US"/>
          </a:p>
        </p:txBody>
      </p:sp>
    </p:spTree>
    <p:extLst>
      <p:ext uri="{BB962C8B-B14F-4D97-AF65-F5344CB8AC3E}">
        <p14:creationId xmlns:p14="http://schemas.microsoft.com/office/powerpoint/2010/main" val="3243242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25059AA-07F4-4D4A-8902-50A3BE559738}" type="datetimeFigureOut">
              <a:rPr kumimoji="1" lang="ja-JP" altLang="en-US" smtClean="0"/>
              <a:t>2024/7/31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DAB1EE9-8A86-4289-A045-46EE2BB46F01}" type="slidenum">
              <a:rPr kumimoji="1" lang="ja-JP" altLang="en-US" smtClean="0"/>
              <a:t>‹#›</a:t>
            </a:fld>
            <a:endParaRPr kumimoji="1" lang="ja-JP" altLang="en-US"/>
          </a:p>
        </p:txBody>
      </p:sp>
    </p:spTree>
    <p:extLst>
      <p:ext uri="{BB962C8B-B14F-4D97-AF65-F5344CB8AC3E}">
        <p14:creationId xmlns:p14="http://schemas.microsoft.com/office/powerpoint/2010/main" val="780621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45127" y="2507550"/>
            <a:ext cx="515620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7550"/>
            <a:ext cx="51816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425059AA-07F4-4D4A-8902-50A3BE559738}" type="datetimeFigureOut">
              <a:rPr kumimoji="1" lang="ja-JP" altLang="en-US" smtClean="0"/>
              <a:t>2024/7/31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DAB1EE9-8A86-4289-A045-46EE2BB46F01}"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3758401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25059AA-07F4-4D4A-8902-50A3BE559738}" type="datetimeFigureOut">
              <a:rPr kumimoji="1" lang="ja-JP" altLang="en-US" smtClean="0"/>
              <a:t>2024/7/31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DAB1EE9-8A86-4289-A045-46EE2BB46F01}"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1666064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5059AA-07F4-4D4A-8902-50A3BE559738}" type="datetimeFigureOut">
              <a:rPr kumimoji="1" lang="ja-JP" altLang="en-US" smtClean="0"/>
              <a:t>2024/7/31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DAB1EE9-8A86-4289-A045-46EE2BB46F01}" type="slidenum">
              <a:rPr kumimoji="1" lang="ja-JP" altLang="en-US" smtClean="0"/>
              <a:t>‹#›</a:t>
            </a:fld>
            <a:endParaRPr kumimoji="1" lang="ja-JP" altLang="en-US"/>
          </a:p>
        </p:txBody>
      </p:sp>
    </p:spTree>
    <p:extLst>
      <p:ext uri="{BB962C8B-B14F-4D97-AF65-F5344CB8AC3E}">
        <p14:creationId xmlns:p14="http://schemas.microsoft.com/office/powerpoint/2010/main" val="1755821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ja-JP" altLang="en-US"/>
              <a:t>マスター タイトルの書式設定</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25059AA-07F4-4D4A-8902-50A3BE559738}" type="datetimeFigureOut">
              <a:rPr kumimoji="1" lang="ja-JP" altLang="en-US" smtClean="0"/>
              <a:t>2024/7/31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DAB1EE9-8A86-4289-A045-46EE2BB46F01}" type="slidenum">
              <a:rPr kumimoji="1" lang="ja-JP" altLang="en-US" smtClean="0"/>
              <a:t>‹#›</a:t>
            </a:fld>
            <a:endParaRPr kumimoji="1" lang="ja-JP" altLang="en-US"/>
          </a:p>
        </p:txBody>
      </p:sp>
    </p:spTree>
    <p:extLst>
      <p:ext uri="{BB962C8B-B14F-4D97-AF65-F5344CB8AC3E}">
        <p14:creationId xmlns:p14="http://schemas.microsoft.com/office/powerpoint/2010/main" val="1083031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25059AA-07F4-4D4A-8902-50A3BE559738}" type="datetimeFigureOut">
              <a:rPr kumimoji="1" lang="ja-JP" altLang="en-US" smtClean="0"/>
              <a:t>2024/7/31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DAB1EE9-8A86-4289-A045-46EE2BB46F01}" type="slidenum">
              <a:rPr kumimoji="1" lang="ja-JP" altLang="en-US" smtClean="0"/>
              <a:t>‹#›</a:t>
            </a:fld>
            <a:endParaRPr kumimoji="1" lang="ja-JP" altLang="en-US"/>
          </a:p>
        </p:txBody>
      </p:sp>
    </p:spTree>
    <p:extLst>
      <p:ext uri="{BB962C8B-B14F-4D97-AF65-F5344CB8AC3E}">
        <p14:creationId xmlns:p14="http://schemas.microsoft.com/office/powerpoint/2010/main" val="41809815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17" Type="http://schemas.openxmlformats.org/officeDocument/2006/relationships/theme" Target="../theme/theme3.xml"/><Relationship Id="rId2" Type="http://schemas.openxmlformats.org/officeDocument/2006/relationships/slideLayout" Target="../slideLayouts/slideLayout24.xml"/><Relationship Id="rId16" Type="http://schemas.openxmlformats.org/officeDocument/2006/relationships/slideLayout" Target="../slideLayouts/slideLayout38.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slideLayout" Target="../slideLayouts/slideLayout3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425059AA-07F4-4D4A-8902-50A3BE559738}" type="datetimeFigureOut">
              <a:rPr kumimoji="1" lang="ja-JP" altLang="en-US" smtClean="0"/>
              <a:t>2024/7/31</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kumimoji="1" lang="ja-JP" altLang="en-US"/>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8DAB1EE9-8A86-4289-A045-46EE2BB46F01}" type="slidenum">
              <a:rPr kumimoji="1" lang="ja-JP" altLang="en-US" smtClean="0"/>
              <a:t>‹#›</a:t>
            </a:fld>
            <a:endParaRPr kumimoji="1" lang="ja-JP" altLang="en-US"/>
          </a:p>
        </p:txBody>
      </p:sp>
    </p:spTree>
    <p:extLst>
      <p:ext uri="{BB962C8B-B14F-4D97-AF65-F5344CB8AC3E}">
        <p14:creationId xmlns:p14="http://schemas.microsoft.com/office/powerpoint/2010/main" val="3920012515"/>
      </p:ext>
    </p:extLst>
  </p:cSld>
  <p:clrMap bg1="lt1" tx1="dk1" bg2="lt2" tx2="dk2" accent1="accent1" accent2="accent2" accent3="accent3" accent4="accent4" accent5="accent5" accent6="accent6" hlink="hlink" folHlink="folHlink"/>
  <p:sldLayoutIdLst>
    <p:sldLayoutId id="2147483843" r:id="rId1"/>
    <p:sldLayoutId id="2147483844" r:id="rId2"/>
    <p:sldLayoutId id="2147483845" r:id="rId3"/>
    <p:sldLayoutId id="2147483846" r:id="rId4"/>
    <p:sldLayoutId id="2147483847" r:id="rId5"/>
    <p:sldLayoutId id="2147483848" r:id="rId6"/>
    <p:sldLayoutId id="2147483849" r:id="rId7"/>
    <p:sldLayoutId id="2147483850" r:id="rId8"/>
    <p:sldLayoutId id="2147483851" r:id="rId9"/>
    <p:sldLayoutId id="2147483852" r:id="rId10"/>
    <p:sldLayoutId id="214748385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425059AA-07F4-4D4A-8902-50A3BE559738}" type="datetimeFigureOut">
              <a:rPr kumimoji="1" lang="ja-JP" altLang="en-US" smtClean="0"/>
              <a:t>2024/7/31</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kumimoji="1" lang="ja-JP" altLang="en-US"/>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8DAB1EE9-8A86-4289-A045-46EE2BB46F01}" type="slidenum">
              <a:rPr kumimoji="1" lang="ja-JP" altLang="en-US" smtClean="0"/>
              <a:t>‹#›</a:t>
            </a:fld>
            <a:endParaRPr kumimoji="1" lang="ja-JP" altLang="en-US"/>
          </a:p>
        </p:txBody>
      </p:sp>
    </p:spTree>
    <p:extLst>
      <p:ext uri="{BB962C8B-B14F-4D97-AF65-F5344CB8AC3E}">
        <p14:creationId xmlns:p14="http://schemas.microsoft.com/office/powerpoint/2010/main" val="2399277811"/>
      </p:ext>
    </p:extLst>
  </p:cSld>
  <p:clrMap bg1="lt1" tx1="dk1" bg2="lt2" tx2="dk2" accent1="accent1" accent2="accent2" accent3="accent3" accent4="accent4" accent5="accent5" accent6="accent6" hlink="hlink" folHlink="folHlink"/>
  <p:sldLayoutIdLst>
    <p:sldLayoutId id="2147483855" r:id="rId1"/>
    <p:sldLayoutId id="2147483856" r:id="rId2"/>
    <p:sldLayoutId id="2147483857" r:id="rId3"/>
    <p:sldLayoutId id="2147483858" r:id="rId4"/>
    <p:sldLayoutId id="2147483859" r:id="rId5"/>
    <p:sldLayoutId id="2147483860" r:id="rId6"/>
    <p:sldLayoutId id="2147483861" r:id="rId7"/>
    <p:sldLayoutId id="2147483862" r:id="rId8"/>
    <p:sldLayoutId id="2147483863" r:id="rId9"/>
    <p:sldLayoutId id="2147483864" r:id="rId10"/>
    <p:sldLayoutId id="2147483865"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25059AA-07F4-4D4A-8902-50A3BE559738}" type="datetimeFigureOut">
              <a:rPr kumimoji="1" lang="ja-JP" altLang="en-US" smtClean="0"/>
              <a:t>2024/7/31</a:t>
            </a:fld>
            <a:endParaRPr kumimoji="1" lang="ja-JP" alt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8DAB1EE9-8A86-4289-A045-46EE2BB46F01}" type="slidenum">
              <a:rPr kumimoji="1" lang="ja-JP" altLang="en-US" smtClean="0"/>
              <a:t>‹#›</a:t>
            </a:fld>
            <a:endParaRPr kumimoji="1" lang="ja-JP" altLang="en-US"/>
          </a:p>
        </p:txBody>
      </p:sp>
    </p:spTree>
    <p:extLst>
      <p:ext uri="{BB962C8B-B14F-4D97-AF65-F5344CB8AC3E}">
        <p14:creationId xmlns:p14="http://schemas.microsoft.com/office/powerpoint/2010/main" val="1851091289"/>
      </p:ext>
    </p:extLst>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 id="2147483984" r:id="rId12"/>
    <p:sldLayoutId id="2147483985" r:id="rId13"/>
    <p:sldLayoutId id="2147483986" r:id="rId14"/>
    <p:sldLayoutId id="2147483987" r:id="rId15"/>
    <p:sldLayoutId id="2147483988" r:id="rId16"/>
  </p:sldLayoutIdLst>
  <p:txStyles>
    <p:titleStyle>
      <a:lvl1pPr algn="l" defTabSz="457200" rtl="0" eaLnBrk="1" latinLnBrk="0" hangingPunct="1">
        <a:spcBef>
          <a:spcPct val="0"/>
        </a:spcBef>
        <a:buNone/>
        <a:defRPr kumimoji="1" sz="3600" kern="1200">
          <a:solidFill>
            <a:schemeClr val="tx1">
              <a:lumMod val="85000"/>
              <a:lumOff val="1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5689DF5-F84C-4F2C-93B8-46B7396D2D4F}"/>
              </a:ext>
            </a:extLst>
          </p:cNvPr>
          <p:cNvSpPr>
            <a:spLocks noGrp="1"/>
          </p:cNvSpPr>
          <p:nvPr>
            <p:ph type="title"/>
          </p:nvPr>
        </p:nvSpPr>
        <p:spPr/>
        <p:txBody>
          <a:bodyPr vert="horz" lIns="91440" tIns="45720" rIns="91440" bIns="45720" rtlCol="0" anchor="t">
            <a:normAutofit/>
          </a:bodyPr>
          <a:lstStyle/>
          <a:p>
            <a:r>
              <a:rPr kumimoji="1" lang="ja-JP" altLang="en-US" dirty="0"/>
              <a:t>株式会社</a:t>
            </a:r>
            <a:r>
              <a:rPr kumimoji="1" lang="en-US" altLang="ja-JP" dirty="0"/>
              <a:t>AZZURRO</a:t>
            </a:r>
            <a:r>
              <a:rPr kumimoji="1" lang="ja-JP" altLang="en-US" dirty="0"/>
              <a:t>　紀川</a:t>
            </a:r>
            <a:r>
              <a:rPr kumimoji="1" lang="en-US" altLang="ja-JP" dirty="0"/>
              <a:t> </a:t>
            </a:r>
            <a:r>
              <a:rPr kumimoji="1" lang="ja-JP" altLang="en-US" dirty="0"/>
              <a:t>和弘様</a:t>
            </a:r>
          </a:p>
        </p:txBody>
      </p:sp>
      <p:sp>
        <p:nvSpPr>
          <p:cNvPr id="3" name="コンテンツ プレースホルダー 2">
            <a:extLst>
              <a:ext uri="{FF2B5EF4-FFF2-40B4-BE49-F238E27FC236}">
                <a16:creationId xmlns:a16="http://schemas.microsoft.com/office/drawing/2014/main" id="{B752ECFD-F7D2-65AF-7439-E18960F0B929}"/>
              </a:ext>
            </a:extLst>
          </p:cNvPr>
          <p:cNvSpPr>
            <a:spLocks/>
          </p:cNvSpPr>
          <p:nvPr/>
        </p:nvSpPr>
        <p:spPr>
          <a:xfrm>
            <a:off x="506896" y="2133600"/>
            <a:ext cx="10997716" cy="3777622"/>
          </a:xfrm>
          <a:prstGeom prst="rect">
            <a:avLst/>
          </a:prstGeom>
        </p:spPr>
        <p:txBody>
          <a:bodyPr vert="horz" lIns="91440" tIns="45720" rIns="91440" bIns="45720" rtlCol="0">
            <a:normAutofit/>
          </a:bodyPr>
          <a:lstStyle/>
          <a:p>
            <a:pPr defTabSz="457200">
              <a:spcBef>
                <a:spcPts val="1000"/>
              </a:spcBef>
              <a:buClr>
                <a:schemeClr val="accent1"/>
              </a:buClr>
              <a:buSzPct val="115000"/>
            </a:pPr>
            <a:r>
              <a:rPr kumimoji="1" lang="ja-JP" altLang="en-US" sz="2000" dirty="0">
                <a:solidFill>
                  <a:schemeClr val="tx1">
                    <a:lumMod val="75000"/>
                    <a:lumOff val="25000"/>
                  </a:schemeClr>
                </a:solidFill>
              </a:rPr>
              <a:t>事務</a:t>
            </a:r>
            <a:r>
              <a:rPr lang="ja-JP" altLang="en-US" sz="2000" dirty="0">
                <a:solidFill>
                  <a:schemeClr val="tx1">
                    <a:lumMod val="75000"/>
                    <a:lumOff val="25000"/>
                  </a:schemeClr>
                </a:solidFill>
              </a:rPr>
              <a:t>所を移転するにあたり、火災保険に加入する必要があり、紀川さんに相談しました。</a:t>
            </a:r>
            <a:endParaRPr kumimoji="1" lang="en-US" altLang="ja-JP" sz="2000" dirty="0">
              <a:solidFill>
                <a:schemeClr val="tx1">
                  <a:lumMod val="75000"/>
                  <a:lumOff val="25000"/>
                </a:schemeClr>
              </a:solidFill>
            </a:endParaRPr>
          </a:p>
          <a:p>
            <a:pPr defTabSz="457200">
              <a:spcBef>
                <a:spcPts val="1000"/>
              </a:spcBef>
              <a:buClr>
                <a:schemeClr val="accent1"/>
              </a:buClr>
              <a:buSzPct val="115000"/>
            </a:pPr>
            <a:r>
              <a:rPr kumimoji="1" lang="ja-JP" altLang="en-US" sz="2000" dirty="0">
                <a:solidFill>
                  <a:schemeClr val="tx1">
                    <a:lumMod val="75000"/>
                    <a:lumOff val="25000"/>
                  </a:schemeClr>
                </a:solidFill>
              </a:rPr>
              <a:t>紀川さんは相談をしてからすぐに連絡をいただき見積りを頂きました。また、事業用だと加入できないと思い込んでいたのですが、地震保険についても適切なご提案をいただき、加入することができました。</a:t>
            </a:r>
            <a:endParaRPr kumimoji="1" lang="en-US" altLang="ja-JP" sz="2000" dirty="0">
              <a:solidFill>
                <a:schemeClr val="tx1">
                  <a:lumMod val="75000"/>
                  <a:lumOff val="25000"/>
                </a:schemeClr>
              </a:solidFill>
            </a:endParaRPr>
          </a:p>
          <a:p>
            <a:pPr defTabSz="457200">
              <a:spcBef>
                <a:spcPts val="1000"/>
              </a:spcBef>
              <a:buClr>
                <a:schemeClr val="accent1"/>
              </a:buClr>
              <a:buSzPct val="115000"/>
            </a:pPr>
            <a:r>
              <a:rPr kumimoji="1" lang="ja-JP" altLang="en-US" sz="2000" dirty="0">
                <a:solidFill>
                  <a:schemeClr val="tx1">
                    <a:lumMod val="75000"/>
                    <a:lumOff val="25000"/>
                  </a:schemeClr>
                </a:solidFill>
              </a:rPr>
              <a:t>新しい事務所で気持ちよく事業をするにあたって、迅速にご対応いただき、豊富な知識もお持ちで、保険に関して安心してお任せすることができました。</a:t>
            </a:r>
            <a:endParaRPr kumimoji="1" lang="en-US" altLang="ja-JP" sz="2000" dirty="0">
              <a:solidFill>
                <a:schemeClr val="tx1">
                  <a:lumMod val="75000"/>
                  <a:lumOff val="25000"/>
                </a:schemeClr>
              </a:solidFill>
            </a:endParaRPr>
          </a:p>
          <a:p>
            <a:pPr defTabSz="457200">
              <a:spcBef>
                <a:spcPts val="1000"/>
              </a:spcBef>
              <a:buClr>
                <a:schemeClr val="accent1"/>
              </a:buClr>
              <a:buSzPct val="115000"/>
            </a:pPr>
            <a:r>
              <a:rPr kumimoji="1" lang="ja-JP" altLang="en-US" sz="2000" dirty="0">
                <a:solidFill>
                  <a:schemeClr val="tx1">
                    <a:lumMod val="75000"/>
                    <a:lumOff val="25000"/>
                  </a:schemeClr>
                </a:solidFill>
              </a:rPr>
              <a:t>法人をお持ちの方、事務所や工場の損害保険</a:t>
            </a:r>
            <a:r>
              <a:rPr lang="ja-JP" altLang="en-US" sz="2000" dirty="0">
                <a:solidFill>
                  <a:schemeClr val="tx1">
                    <a:lumMod val="75000"/>
                    <a:lumOff val="25000"/>
                  </a:schemeClr>
                </a:solidFill>
              </a:rPr>
              <a:t>は</a:t>
            </a:r>
            <a:r>
              <a:rPr kumimoji="1" lang="ja-JP" altLang="en-US" sz="2000" dirty="0">
                <a:solidFill>
                  <a:schemeClr val="tx1">
                    <a:lumMod val="75000"/>
                    <a:lumOff val="25000"/>
                  </a:schemeClr>
                </a:solidFill>
              </a:rPr>
              <a:t>紀川さん</a:t>
            </a:r>
            <a:r>
              <a:rPr lang="ja-JP" altLang="en-US" sz="2000" dirty="0">
                <a:solidFill>
                  <a:schemeClr val="tx1">
                    <a:lumMod val="75000"/>
                    <a:lumOff val="25000"/>
                  </a:schemeClr>
                </a:solidFill>
              </a:rPr>
              <a:t>にご相談いただくことを</a:t>
            </a:r>
            <a:r>
              <a:rPr kumimoji="1" lang="ja-JP" altLang="en-US" sz="2000" dirty="0">
                <a:solidFill>
                  <a:schemeClr val="tx1">
                    <a:lumMod val="75000"/>
                    <a:lumOff val="25000"/>
                  </a:schemeClr>
                </a:solidFill>
              </a:rPr>
              <a:t>お勧めいたします。</a:t>
            </a:r>
            <a:endParaRPr kumimoji="1" lang="en-US" altLang="ja-JP" sz="2000" dirty="0">
              <a:solidFill>
                <a:schemeClr val="tx1">
                  <a:lumMod val="75000"/>
                  <a:lumOff val="25000"/>
                </a:schemeClr>
              </a:solidFill>
            </a:endParaRPr>
          </a:p>
        </p:txBody>
      </p:sp>
      <p:sp>
        <p:nvSpPr>
          <p:cNvPr id="5" name="テキスト ボックス 4">
            <a:extLst>
              <a:ext uri="{FF2B5EF4-FFF2-40B4-BE49-F238E27FC236}">
                <a16:creationId xmlns:a16="http://schemas.microsoft.com/office/drawing/2014/main" id="{5E56FEC6-FE54-4718-3965-1EEDC2B09E88}"/>
              </a:ext>
            </a:extLst>
          </p:cNvPr>
          <p:cNvSpPr txBox="1"/>
          <p:nvPr/>
        </p:nvSpPr>
        <p:spPr>
          <a:xfrm>
            <a:off x="8497958" y="5109532"/>
            <a:ext cx="2534478" cy="1431161"/>
          </a:xfrm>
          <a:prstGeom prst="rect">
            <a:avLst/>
          </a:prstGeom>
          <a:noFill/>
        </p:spPr>
        <p:txBody>
          <a:bodyPr wrap="square" rtlCol="0">
            <a:spAutoFit/>
          </a:bodyPr>
          <a:lstStyle/>
          <a:p>
            <a:pPr defTabSz="361188">
              <a:spcAft>
                <a:spcPts val="600"/>
              </a:spcAft>
            </a:pPr>
            <a:r>
              <a:rPr kumimoji="1" lang="en-US" altLang="ja-JP" kern="1200" dirty="0">
                <a:solidFill>
                  <a:schemeClr val="tx1"/>
                </a:solidFill>
                <a:latin typeface="+mn-lt"/>
                <a:ea typeface="+mn-ea"/>
                <a:cs typeface="+mn-cs"/>
              </a:rPr>
              <a:t>2024</a:t>
            </a:r>
            <a:r>
              <a:rPr kumimoji="1" lang="ja-JP" altLang="en-US" kern="1200" dirty="0">
                <a:solidFill>
                  <a:schemeClr val="tx1"/>
                </a:solidFill>
                <a:latin typeface="+mn-lt"/>
                <a:ea typeface="+mn-ea"/>
                <a:cs typeface="+mn-cs"/>
              </a:rPr>
              <a:t>年</a:t>
            </a:r>
            <a:r>
              <a:rPr kumimoji="1" lang="en-US" altLang="ja-JP" kern="1200" dirty="0">
                <a:solidFill>
                  <a:schemeClr val="tx1"/>
                </a:solidFill>
                <a:latin typeface="+mn-lt"/>
                <a:ea typeface="+mn-ea"/>
                <a:cs typeface="+mn-cs"/>
              </a:rPr>
              <a:t>7</a:t>
            </a:r>
            <a:r>
              <a:rPr kumimoji="1" lang="ja-JP" altLang="en-US" kern="1200" dirty="0">
                <a:solidFill>
                  <a:schemeClr val="tx1"/>
                </a:solidFill>
                <a:latin typeface="+mn-lt"/>
                <a:ea typeface="+mn-ea"/>
                <a:cs typeface="+mn-cs"/>
              </a:rPr>
              <a:t>月</a:t>
            </a:r>
            <a:r>
              <a:rPr kumimoji="1" lang="en-US" altLang="ja-JP" kern="1200" dirty="0">
                <a:solidFill>
                  <a:schemeClr val="tx1"/>
                </a:solidFill>
                <a:latin typeface="+mn-lt"/>
                <a:ea typeface="+mn-ea"/>
                <a:cs typeface="+mn-cs"/>
              </a:rPr>
              <a:t>30</a:t>
            </a:r>
            <a:r>
              <a:rPr kumimoji="1" lang="ja-JP" altLang="en-US" kern="1200" dirty="0">
                <a:solidFill>
                  <a:schemeClr val="tx1"/>
                </a:solidFill>
                <a:latin typeface="+mn-lt"/>
                <a:ea typeface="+mn-ea"/>
                <a:cs typeface="+mn-cs"/>
              </a:rPr>
              <a:t>日</a:t>
            </a:r>
            <a:endParaRPr kumimoji="1" lang="en-US" altLang="ja-JP" kern="1200" dirty="0">
              <a:solidFill>
                <a:schemeClr val="tx1"/>
              </a:solidFill>
              <a:latin typeface="+mn-lt"/>
              <a:ea typeface="+mn-ea"/>
              <a:cs typeface="+mn-cs"/>
            </a:endParaRPr>
          </a:p>
          <a:p>
            <a:pPr defTabSz="361188">
              <a:spcAft>
                <a:spcPts val="600"/>
              </a:spcAft>
            </a:pPr>
            <a:r>
              <a:rPr kumimoji="1" lang="ja-JP" altLang="en-US" kern="1200" dirty="0">
                <a:solidFill>
                  <a:schemeClr val="tx1"/>
                </a:solidFill>
                <a:latin typeface="+mn-lt"/>
                <a:ea typeface="+mn-ea"/>
                <a:cs typeface="+mn-cs"/>
              </a:rPr>
              <a:t>濱田会計事務所</a:t>
            </a:r>
            <a:r>
              <a:rPr lang="ja-JP" altLang="en-US" kern="1200" dirty="0">
                <a:solidFill>
                  <a:schemeClr val="tx1"/>
                </a:solidFill>
                <a:latin typeface="+mn-lt"/>
                <a:ea typeface="+mn-ea"/>
                <a:cs typeface="+mn-cs"/>
              </a:rPr>
              <a:t>　</a:t>
            </a:r>
            <a:endParaRPr lang="en-US" altLang="ja-JP" kern="1200" dirty="0">
              <a:solidFill>
                <a:schemeClr val="tx1"/>
              </a:solidFill>
              <a:latin typeface="+mn-lt"/>
              <a:ea typeface="+mn-ea"/>
              <a:cs typeface="+mn-cs"/>
            </a:endParaRPr>
          </a:p>
          <a:p>
            <a:pPr defTabSz="361188">
              <a:spcAft>
                <a:spcPts val="600"/>
              </a:spcAft>
            </a:pPr>
            <a:r>
              <a:rPr kumimoji="1" lang="ja-JP" altLang="en-US" kern="1200" dirty="0">
                <a:solidFill>
                  <a:schemeClr val="tx1"/>
                </a:solidFill>
                <a:latin typeface="+mn-lt"/>
                <a:ea typeface="+mn-ea"/>
                <a:cs typeface="+mn-cs"/>
              </a:rPr>
              <a:t>公認会計士　税理士</a:t>
            </a:r>
            <a:endParaRPr kumimoji="1" lang="en-US" altLang="ja-JP" kern="1200" dirty="0">
              <a:solidFill>
                <a:schemeClr val="tx1"/>
              </a:solidFill>
              <a:latin typeface="+mn-lt"/>
              <a:ea typeface="+mn-ea"/>
              <a:cs typeface="+mn-cs"/>
            </a:endParaRPr>
          </a:p>
          <a:p>
            <a:pPr defTabSz="361188">
              <a:spcAft>
                <a:spcPts val="600"/>
              </a:spcAft>
            </a:pPr>
            <a:r>
              <a:rPr lang="ja-JP" altLang="en-US" kern="1200" dirty="0">
                <a:solidFill>
                  <a:schemeClr val="tx1"/>
                </a:solidFill>
                <a:latin typeface="+mn-lt"/>
                <a:ea typeface="+mn-ea"/>
                <a:cs typeface="+mn-cs"/>
              </a:rPr>
              <a:t>濱田浩一</a:t>
            </a:r>
            <a:endParaRPr kumimoji="1" lang="en-US" altLang="ja-JP" dirty="0"/>
          </a:p>
        </p:txBody>
      </p:sp>
    </p:spTree>
    <p:extLst>
      <p:ext uri="{BB962C8B-B14F-4D97-AF65-F5344CB8AC3E}">
        <p14:creationId xmlns:p14="http://schemas.microsoft.com/office/powerpoint/2010/main" val="3229553701"/>
      </p:ext>
    </p:extLst>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1_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ウィスプ">
  <a:themeElements>
    <a:clrScheme name="ウィスプ">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ウィスプ">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ウィスプ">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インテグラル</Template>
  <TotalTime>45</TotalTime>
  <Words>152</Words>
  <Application>Microsoft Office PowerPoint</Application>
  <PresentationFormat>ワイド画面</PresentationFormat>
  <Paragraphs>9</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3</vt:i4>
      </vt:variant>
      <vt:variant>
        <vt:lpstr>スライド タイトル</vt:lpstr>
      </vt:variant>
      <vt:variant>
        <vt:i4>1</vt:i4>
      </vt:variant>
    </vt:vector>
  </HeadingPairs>
  <TitlesOfParts>
    <vt:vector size="10" baseType="lpstr">
      <vt:lpstr>Arial</vt:lpstr>
      <vt:lpstr>Calibri</vt:lpstr>
      <vt:lpstr>Calibri Light</vt:lpstr>
      <vt:lpstr>Century Gothic</vt:lpstr>
      <vt:lpstr>Wingdings 2</vt:lpstr>
      <vt:lpstr>Wingdings 3</vt:lpstr>
      <vt:lpstr>HDOfficeLightV0</vt:lpstr>
      <vt:lpstr>1_HDOfficeLightV0</vt:lpstr>
      <vt:lpstr>ウィスプ</vt:lpstr>
      <vt:lpstr>株式会社AZZURRO　紀川 和弘様</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浩一 濱田</dc:creator>
  <cp:lastModifiedBy>浩一 濱田</cp:lastModifiedBy>
  <cp:revision>3</cp:revision>
  <dcterms:created xsi:type="dcterms:W3CDTF">2024-07-30T03:29:53Z</dcterms:created>
  <dcterms:modified xsi:type="dcterms:W3CDTF">2024-07-31T04:27:02Z</dcterms:modified>
</cp:coreProperties>
</file>