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7006" r:id="rId2"/>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00" autoAdjust="0"/>
    <p:restoredTop sz="94660"/>
  </p:normalViewPr>
  <p:slideViewPr>
    <p:cSldViewPr snapToGrid="0">
      <p:cViewPr varScale="1">
        <p:scale>
          <a:sx n="70" d="100"/>
          <a:sy n="70" d="100"/>
        </p:scale>
        <p:origin x="396" y="-12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Tree>
    <p:extLst>
      <p:ext uri="{BB962C8B-B14F-4D97-AF65-F5344CB8AC3E}">
        <p14:creationId xmlns:p14="http://schemas.microsoft.com/office/powerpoint/2010/main" val="4066661502"/>
      </p:ext>
    </p:extLst>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50268CFE-1F7B-EF59-8831-ADBFB783D21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95DF261E-3EAD-424D-A3D0-C1D06CF1CCE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16D93C24-9419-D744-F716-DA0D13AA3C8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83929EB-870D-4396-AF93-87091BB2E953}" type="datetimeFigureOut">
              <a:rPr kumimoji="1" lang="ja-JP" altLang="en-US" smtClean="0"/>
              <a:t>2024/8/26</a:t>
            </a:fld>
            <a:endParaRPr kumimoji="1" lang="ja-JP" altLang="en-US"/>
          </a:p>
        </p:txBody>
      </p:sp>
      <p:sp>
        <p:nvSpPr>
          <p:cNvPr id="5" name="フッター プレースホルダー 4">
            <a:extLst>
              <a:ext uri="{FF2B5EF4-FFF2-40B4-BE49-F238E27FC236}">
                <a16:creationId xmlns:a16="http://schemas.microsoft.com/office/drawing/2014/main" id="{C39A5328-CBE6-2C7F-6213-3895F059DB1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545D7E5D-F244-C3E6-D54E-A24FE8A3AFE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5311081-C70D-49AF-AD05-03963385B9AD}" type="slidenum">
              <a:rPr kumimoji="1" lang="ja-JP" altLang="en-US" smtClean="0"/>
              <a:t>‹#›</a:t>
            </a:fld>
            <a:endParaRPr kumimoji="1" lang="ja-JP" altLang="en-US"/>
          </a:p>
        </p:txBody>
      </p:sp>
    </p:spTree>
    <p:extLst>
      <p:ext uri="{BB962C8B-B14F-4D97-AF65-F5344CB8AC3E}">
        <p14:creationId xmlns:p14="http://schemas.microsoft.com/office/powerpoint/2010/main" val="1900240249"/>
      </p:ext>
    </p:extLst>
  </p:cSld>
  <p:clrMap bg1="lt1" tx1="dk1" bg2="lt2" tx2="dk2" accent1="accent1" accent2="accent2" accent3="accent3" accent4="accent4" accent5="accent5" accent6="accent6" hlink="hlink" folHlink="folHlink"/>
  <p:sldLayoutIdLst>
    <p:sldLayoutId id="2147483661" r:id="rId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図 2">
            <a:extLst>
              <a:ext uri="{FF2B5EF4-FFF2-40B4-BE49-F238E27FC236}">
                <a16:creationId xmlns:a16="http://schemas.microsoft.com/office/drawing/2014/main" id="{6CCDBAC9-371F-B980-3295-D5134DD6ECD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857"/>
            <a:ext cx="12192000" cy="6856286"/>
          </a:xfrm>
          <a:prstGeom prst="rect">
            <a:avLst/>
          </a:prstGeom>
        </p:spPr>
      </p:pic>
      <p:sp>
        <p:nvSpPr>
          <p:cNvPr id="4" name="正方形/長方形 3">
            <a:extLst>
              <a:ext uri="{FF2B5EF4-FFF2-40B4-BE49-F238E27FC236}">
                <a16:creationId xmlns:a16="http://schemas.microsoft.com/office/drawing/2014/main" id="{3201FEEE-66E3-6284-9613-2FD3B06376A6}"/>
              </a:ext>
            </a:extLst>
          </p:cNvPr>
          <p:cNvSpPr/>
          <p:nvPr/>
        </p:nvSpPr>
        <p:spPr>
          <a:xfrm rot="344765">
            <a:off x="725539" y="753626"/>
            <a:ext cx="11028887" cy="601576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dirty="0">
              <a:ln>
                <a:noFill/>
              </a:ln>
              <a:solidFill>
                <a:prstClr val="white"/>
              </a:solidFill>
              <a:effectLst/>
              <a:uLnTx/>
              <a:uFillTx/>
              <a:latin typeface="游ゴシック" panose="020F0502020204030204"/>
              <a:ea typeface="游ゴシック" panose="020B0400000000000000" pitchFamily="50" charset="-128"/>
              <a:cs typeface="+mn-cs"/>
            </a:endParaRPr>
          </a:p>
        </p:txBody>
      </p:sp>
      <p:sp>
        <p:nvSpPr>
          <p:cNvPr id="5" name="テキスト ボックス 4">
            <a:extLst>
              <a:ext uri="{FF2B5EF4-FFF2-40B4-BE49-F238E27FC236}">
                <a16:creationId xmlns:a16="http://schemas.microsoft.com/office/drawing/2014/main" id="{54C46684-3317-DAF8-14CD-DCC4E5BAAB6A}"/>
              </a:ext>
            </a:extLst>
          </p:cNvPr>
          <p:cNvSpPr txBox="1"/>
          <p:nvPr/>
        </p:nvSpPr>
        <p:spPr>
          <a:xfrm>
            <a:off x="985014" y="862149"/>
            <a:ext cx="10463348" cy="578619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3200" b="1" i="0" u="none" strike="noStrike" kern="12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rPr>
              <a:t>推薦のことば</a:t>
            </a:r>
            <a:endParaRPr kumimoji="1" lang="en-US" altLang="ja-JP" sz="3200" b="1" i="0" u="none" strike="noStrike" kern="12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400" b="0" i="0" u="none" strike="noStrike" kern="12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rPr>
              <a:t>島田バス株式会社　後藤岳久様</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200" b="0" i="0" u="none" strike="noStrike" kern="12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rPr>
              <a:t>　社員の出張の手配をしていただきました。当人が出張経験も少なく、慣れない地域への出張という事で不安があったようで、かなり余裕のある時間での手配を希望。連絡したのは日程と出発時刻程度の依頼内容でしたが、内容確認のご連絡の時点で現地での目的地付近までの交通手段の選択までしてあり調べる手間が減り大助かり。さらに列車による到着までの所要時間の違いを指摘していただき、当日の時間を無駄にせずすみました。こちらの期待を上回る心遣いにプロとしての仕事を見せていただきました。</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2200" b="0" i="0" u="none" strike="noStrike" kern="12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200" b="0" i="0" u="none" strike="noStrike" kern="12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rPr>
              <a:t>忙しい方はもちろん、計画から相談したい方にも安心してお任せできる島田バス後藤さんの出張手配サービスの利用を推薦いたします。</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800" b="0" i="0" u="none" strike="noStrike" kern="12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endParaRPr>
          </a:p>
          <a:p>
            <a:pPr marL="0" marR="0" lvl="0" indent="0" algn="r" defTabSz="914400" rtl="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rPr>
              <a:t>令和</a:t>
            </a:r>
            <a:r>
              <a:rPr kumimoji="1" lang="en-US" altLang="ja-JP" sz="1800" b="0" i="0" u="none" strike="noStrike" kern="12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rPr>
              <a:t>6</a:t>
            </a:r>
            <a:r>
              <a:rPr kumimoji="1" lang="ja-JP" altLang="en-US" sz="1800" b="0" i="0" u="none" strike="noStrike" kern="12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rPr>
              <a:t>年</a:t>
            </a:r>
            <a:r>
              <a:rPr kumimoji="1" lang="en-US" altLang="ja-JP" sz="1800" b="0" i="0" u="none" strike="noStrike" kern="12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rPr>
              <a:t>8</a:t>
            </a:r>
            <a:r>
              <a:rPr kumimoji="1" lang="ja-JP" altLang="en-US" sz="1800" b="0" i="0" u="none" strike="noStrike" kern="12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rPr>
              <a:t>月</a:t>
            </a:r>
            <a:r>
              <a:rPr kumimoji="1" lang="en-US" altLang="ja-JP" sz="1800" b="0" i="0" u="none" strike="noStrike" kern="12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rPr>
              <a:t>26</a:t>
            </a:r>
            <a:r>
              <a:rPr kumimoji="1" lang="ja-JP" altLang="en-US" sz="1800" b="0" i="0" u="none" strike="noStrike" kern="12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rPr>
              <a:t>日</a:t>
            </a:r>
            <a:endParaRPr kumimoji="1" lang="en-US" altLang="ja-JP" sz="1800" b="0" i="0" u="none" strike="noStrike" kern="12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endParaRPr>
          </a:p>
          <a:p>
            <a:pPr marL="0" marR="0" lvl="0" indent="0" algn="r" defTabSz="914400" rtl="0" eaLnBrk="1" fontAlgn="auto" latinLnBrk="0" hangingPunct="1">
              <a:lnSpc>
                <a:spcPct val="100000"/>
              </a:lnSpc>
              <a:spcBef>
                <a:spcPts val="0"/>
              </a:spcBef>
              <a:spcAft>
                <a:spcPts val="0"/>
              </a:spcAft>
              <a:buClrTx/>
              <a:buSzTx/>
              <a:buFontTx/>
              <a:buNone/>
              <a:tabLst/>
              <a:defRPr/>
            </a:pPr>
            <a:r>
              <a:rPr kumimoji="1" lang="ja-JP" altLang="en-US" sz="2200" b="0" i="0" u="none" strike="noStrike" kern="12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rPr>
              <a:t>有限会社田村工務店　工藤祐司</a:t>
            </a:r>
          </a:p>
        </p:txBody>
      </p:sp>
    </p:spTree>
    <p:extLst>
      <p:ext uri="{BB962C8B-B14F-4D97-AF65-F5344CB8AC3E}">
        <p14:creationId xmlns:p14="http://schemas.microsoft.com/office/powerpoint/2010/main" val="515389326"/>
      </p:ext>
    </p:extLst>
  </p:cSld>
  <p:clrMapOvr>
    <a:masterClrMapping/>
  </p:clrMapOvr>
</p:sld>
</file>

<file path=ppt/theme/theme1.xml><?xml version="1.0" encoding="utf-8"?>
<a:theme xmlns:a="http://schemas.openxmlformats.org/drawingml/2006/main" name="1_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TotalTime>
  <Words>179</Words>
  <Application>Microsoft Office PowerPoint</Application>
  <PresentationFormat>ワイド画面</PresentationFormat>
  <Paragraphs>10</Paragraphs>
  <Slides>1</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vt:i4>
      </vt:variant>
    </vt:vector>
  </HeadingPairs>
  <TitlesOfParts>
    <vt:vector size="7" baseType="lpstr">
      <vt:lpstr>HG丸ｺﾞｼｯｸM-PRO</vt:lpstr>
      <vt:lpstr>Meiryo UI</vt:lpstr>
      <vt:lpstr>游ゴシック</vt:lpstr>
      <vt:lpstr>游ゴシック Light</vt:lpstr>
      <vt:lpstr>Arial</vt:lpstr>
      <vt:lpstr>1_Office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user</dc:creator>
  <cp:lastModifiedBy>owner</cp:lastModifiedBy>
  <cp:revision>3</cp:revision>
  <dcterms:created xsi:type="dcterms:W3CDTF">2022-09-26T10:00:56Z</dcterms:created>
  <dcterms:modified xsi:type="dcterms:W3CDTF">2024-08-25T22:47:18Z</dcterms:modified>
</cp:coreProperties>
</file>