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0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666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0268CFE-1F7B-EF59-8831-ADBFB783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DF261E-3EAD-424D-A3D0-C1D06CF1C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D93C24-9419-D744-F716-DA0D13AA3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929EB-870D-4396-AF93-87091BB2E953}" type="datetimeFigureOut">
              <a:rPr kumimoji="1" lang="ja-JP" altLang="en-US" smtClean="0"/>
              <a:t>2024/9/13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9A5328-CBE6-2C7F-6213-3895F059D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5D7E5D-F244-C3E6-D54E-A24FE8A3AF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11081-C70D-49AF-AD05-03963385B9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24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, 手紙&#10;&#10;自動的に生成された説明">
            <a:extLst>
              <a:ext uri="{FF2B5EF4-FFF2-40B4-BE49-F238E27FC236}">
                <a16:creationId xmlns:a16="http://schemas.microsoft.com/office/drawing/2014/main" id="{B9700578-0D26-F862-55A8-98CFD54C03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3435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大樹 牧田</cp:lastModifiedBy>
  <cp:revision>4</cp:revision>
  <dcterms:created xsi:type="dcterms:W3CDTF">2022-09-26T10:00:56Z</dcterms:created>
  <dcterms:modified xsi:type="dcterms:W3CDTF">2024-09-13T07:39:34Z</dcterms:modified>
</cp:coreProperties>
</file>