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91" d="100"/>
          <a:sy n="91" d="100"/>
        </p:scale>
        <p:origin x="28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9/17/2024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9/17/2024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59530-727E-182E-EDBD-099F11632DD2}"/>
              </a:ext>
            </a:extLst>
          </p:cNvPr>
          <p:cNvSpPr>
            <a:spLocks noGrp="1"/>
          </p:cNvSpPr>
          <p:nvPr>
            <p:ph type="ctrTitle"/>
          </p:nvPr>
        </p:nvSpPr>
        <p:spPr>
          <a:xfrm>
            <a:off x="672661" y="596462"/>
            <a:ext cx="10678512" cy="5665076"/>
          </a:xfrm>
        </p:spPr>
        <p:txBody>
          <a:bodyPr>
            <a:noAutofit/>
          </a:bodyPr>
          <a:lstStyle/>
          <a:p>
            <a:pPr marL="0" indent="0" algn="l" rtl="0">
              <a:lnSpc>
                <a:spcPct val="100000"/>
              </a:lnSpc>
              <a:buNone/>
            </a:pPr>
            <a:r>
              <a:rPr lang="ja-JP" altLang="en-US" sz="2000" dirty="0"/>
              <a:t>　　　　　　　　　　　　　</a:t>
            </a:r>
            <a:r>
              <a:rPr lang="ja-JP" altLang="en-US" sz="2400" dirty="0"/>
              <a:t>阿久津公一税理士事務所　　　加藤隆太　様</a:t>
            </a:r>
            <a:br>
              <a:rPr lang="en-US" altLang="ja-JP" sz="2000" dirty="0"/>
            </a:br>
            <a:br>
              <a:rPr lang="en-US" altLang="ja-JP" sz="2000" dirty="0"/>
            </a:br>
            <a:br>
              <a:rPr lang="en-US" altLang="ja-JP" sz="2000" dirty="0"/>
            </a:br>
            <a:r>
              <a:rPr lang="ja-JP" altLang="en-US" sz="2000" dirty="0"/>
              <a:t>建設業のお客様から、仕事はあるけどすべての仕事を対応仕切れず、お困りとの声をいただき、</a:t>
            </a:r>
            <a:br>
              <a:rPr lang="en-US" altLang="ja-JP" sz="2000" dirty="0"/>
            </a:br>
            <a:r>
              <a:rPr lang="ja-JP" altLang="en-US" sz="2000" dirty="0"/>
              <a:t>阿久津公一税理士事務所の加藤さんに相談致しました。</a:t>
            </a:r>
            <a:br>
              <a:rPr lang="en-US" altLang="ja-JP" sz="2000" dirty="0"/>
            </a:br>
            <a:r>
              <a:rPr lang="ja-JP" altLang="en-US" sz="2000" dirty="0"/>
              <a:t>加藤さんは、建設業の大きなチームを持っており、そこにお客様をご招待してくださいました。</a:t>
            </a:r>
            <a:br>
              <a:rPr lang="en-US" altLang="ja-JP" sz="2000" dirty="0"/>
            </a:br>
            <a:r>
              <a:rPr lang="ja-JP" altLang="en-US" sz="2000" dirty="0"/>
              <a:t>その結果、お客様からは、同業者同士で助け合いながら大きな仕事も対応出来るようになった、</a:t>
            </a:r>
            <a:br>
              <a:rPr lang="en-US" altLang="ja-JP" sz="2000" dirty="0"/>
            </a:br>
            <a:r>
              <a:rPr lang="ja-JP" altLang="en-US" sz="2000" dirty="0"/>
              <a:t>加藤さんを紹介してくれてありがとうと大変喜んでいただきました。</a:t>
            </a:r>
            <a:br>
              <a:rPr lang="en-US" altLang="ja-JP" sz="2000" dirty="0"/>
            </a:br>
            <a:br>
              <a:rPr lang="en-US" altLang="ja-JP" sz="2000" dirty="0"/>
            </a:br>
            <a:r>
              <a:rPr lang="ja-JP" altLang="en-US" sz="2000" dirty="0"/>
              <a:t>更に、経営にもお悩みを抱えていた事を知った加藤さんは補助金、助成金のアドバイスも行って</a:t>
            </a:r>
            <a:br>
              <a:rPr lang="en-US" altLang="ja-JP" sz="2000" dirty="0"/>
            </a:br>
            <a:r>
              <a:rPr lang="ja-JP" altLang="en-US" sz="2000" dirty="0"/>
              <a:t>くださったようでお客様からは更なる感謝の言葉を頂戴致しました。</a:t>
            </a:r>
            <a:br>
              <a:rPr lang="en-US" altLang="ja-JP" sz="2000" dirty="0"/>
            </a:br>
            <a:r>
              <a:rPr lang="ja-JP" altLang="en-US" sz="2000" dirty="0"/>
              <a:t>建設業の経営、人材課題にお困りの方がいらっしゃいましたら　まずは加藤さんに相談すると</a:t>
            </a:r>
            <a:br>
              <a:rPr lang="en-US" altLang="ja-JP" sz="2000" dirty="0"/>
            </a:br>
            <a:r>
              <a:rPr lang="ja-JP" altLang="en-US" sz="2000" dirty="0"/>
              <a:t>最適なアドバイスとサポートに導いてくださいます。建設業の経営、人材課題を抱えている方には　阿久津公一税理事務所の加藤さんを推薦致します。</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r>
              <a:rPr kumimoji="1" lang="ja-JP" altLang="en-US" sz="2000" dirty="0"/>
              <a:t>株式会社クレディセゾン　東日本営業グループ長谷川左智子</a:t>
            </a:r>
          </a:p>
        </p:txBody>
      </p:sp>
    </p:spTree>
    <p:extLst>
      <p:ext uri="{BB962C8B-B14F-4D97-AF65-F5344CB8AC3E}">
        <p14:creationId xmlns:p14="http://schemas.microsoft.com/office/powerpoint/2010/main" val="3701031732"/>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TM04033925[[fn=しずく]]</Template>
  <TotalTime>78</TotalTime>
  <Words>217</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Tw Cen MT</vt:lpstr>
      <vt:lpstr>しずく</vt:lpstr>
      <vt:lpstr>　　　　　　　　　　　　　阿久津公一税理士事務所　　　加藤隆太　様   建設業のお客様から、仕事はあるけどすべての仕事を対応仕切れず、お困りとの声をいただき、 阿久津公一税理士事務所の加藤さんに相談致しました。 加藤さんは、建設業の大きなチームを持っており、そこにお客様をご招待してくださいました。 その結果、お客様からは、同業者同士で助け合いながら大きな仕事も対応出来るようになった、 加藤さんを紹介してくれてありがとうと大変喜んでいただきました。  更に、経営にもお悩みを抱えていた事を知った加藤さんは補助金、助成金のアドバイスも行って くださったようでお客様からは更なる感謝の言葉を頂戴致しました。 建設業の経営、人材課題にお困りの方がいらっしゃいましたら　まずは加藤さんに相談すると 最適なアドバイスとサポートに導いてくださいます。建設業の経営、人材課題を抱えている方には　阿久津公一税理事務所の加藤さんを推薦致します。 　 　　 　　　　　　　　　　　　　　　　　株式会社クレディセゾン　東日本営業グループ長谷川左智子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左智子 長谷川</dc:creator>
  <cp:lastModifiedBy>左智子 長谷川</cp:lastModifiedBy>
  <cp:revision>4</cp:revision>
  <dcterms:created xsi:type="dcterms:W3CDTF">2024-06-25T00:09:12Z</dcterms:created>
  <dcterms:modified xsi:type="dcterms:W3CDTF">2024-09-16T23:58:17Z</dcterms:modified>
</cp:coreProperties>
</file>