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13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4F1CA6-4D25-C629-0B2C-49F683C49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3014A2-E31A-DCE1-EA1E-C3A5FE9B2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E9970E-3C10-7654-DC69-E63F26D67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2EE1C8-F7B9-B3E6-F01E-99ECC1A94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740AF6-7296-DD20-FDE4-3E6F3C7FA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2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8A0E6B-2E98-F7DA-F4BF-9193EE3F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69522B-69D1-C6C1-FEE8-A76877A81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3D4A74-4FA0-F981-68C3-B3866C97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44336E-3E73-57FA-7053-4CB3584A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A27861-EE98-226F-7EED-AB0393607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5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937C40-597A-7FF3-1775-471D50333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74CA900-0623-0C0A-EEA1-A7702AE3D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D0158A-79F1-7471-D054-FB0959FA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3F5BA7-8E31-399E-982C-F2F15142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DCE3BA-7862-EC40-06B5-4EEF649B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32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EC3DAE-7306-1823-DB47-0903498E0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906128-638D-5CD7-2831-0680F9175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BF414-E583-6E2C-AC99-C8C21D38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B8B741-E86A-D44C-C279-70F2B9F88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58AFAA-9AA1-81B3-7AC8-FB9BB404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96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EBB9FB-8FB0-6523-73DB-EAA42F7F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681D69-CDC5-F72C-E0A6-B5296C793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5A801D-B992-A2B4-B303-840EB3F2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FE4A44-6DA8-C2C9-61D2-A542646F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480B4F-14C3-2DCE-A10D-11435550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08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608BC5-1179-20B7-2D70-F74AA868B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5D33BD-0CDD-014D-CB24-5CCAA7300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095AEC-DD13-BC52-451B-CBA47D8C4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2F66D6-6A95-B721-73A2-AD6DC703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5FBEBF-BEC7-4B60-B393-13A98EEC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AE5496-664D-0BAC-7D31-C8CBE2554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05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3F8BA2-79E6-7C24-775D-2223AE16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BFD609-F6F7-E1AD-1B0E-045994C38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1313B3-6044-C951-3A65-081D29C0B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412294-B400-B48D-63BA-B5E82924C9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2272692-17E6-AEBA-D7AD-FCA3D7C60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87553A-7807-A75F-D138-C27BA6AF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E21681-52E2-0CFA-219C-5DC78BF2B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2DBD46E-FCC5-2A42-26FB-D83DEED6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643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CE9BB8-E7FC-4AEB-F3A6-73EE10872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A63F49-E999-610E-39DD-E69B5A88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1C21114-9BCD-D7FD-212E-6673C891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74F610-D111-E06E-C368-5E4AADD1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73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E8DED14-CD3C-7DA6-6549-DDC427CB9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791FB5F-95E6-9D6A-73B4-6B4CEA3F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4D4B27-D95E-726E-2BFE-6E12E332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5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E2B2E6-DEEB-6E99-2452-E17D35353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9CA4F2-7936-131B-5B74-3ED924325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4A0CCB-BFF2-9D54-DE82-DD7819E21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B785CE-978C-EA49-3D8E-9BADDC2A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A2A257-9641-2F03-4EF0-79A57AEF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CD0741-EB91-1A43-DE67-E3CDBF50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75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5743B-3E44-E33C-BB32-D3F7CA9BB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134C0C2-C31A-77BC-94DF-F375AA08A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44A87B-1536-6F4E-C457-3EEA224EB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6D1C82-8249-8506-D582-C3FB3FCE5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2314A-F707-3EA9-6189-A7455E3D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9EDFCD-F961-0F7D-547B-685362DE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50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0EBCEA7-ECEC-9FB8-724E-7579CBBC0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BA493B-059C-4F39-9B49-B271E825B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0AF89F-2F0E-38DD-F166-23201805D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3D1D-EFB0-465A-835D-701B6E0C012E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4A201B-BFB6-97C5-283D-FA325B1C7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A262CF-76E4-F64D-9160-F72E5C33F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DD75-0FAB-450A-B82F-60FD8EF3EE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1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3EC477-0060-BBD0-2C9F-65ED9B0B0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378" y="748145"/>
            <a:ext cx="12075622" cy="6367549"/>
          </a:xfrm>
        </p:spPr>
        <p:txBody>
          <a:bodyPr>
            <a:noAutofit/>
          </a:bodyPr>
          <a:lstStyle/>
          <a:p>
            <a:r>
              <a:rPr kumimoji="1" lang="ja-JP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推薦の言葉</a:t>
            </a:r>
            <a:br>
              <a:rPr kumimoji="1" lang="en-US" altLang="ja-JP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en-US" altLang="ja-JP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勝てるプレゼン資料作成　</a:t>
            </a:r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岡元智美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</a:t>
            </a:r>
            <a:br>
              <a:rPr lang="en-US" altLang="ja-JP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プレゼンをするにあたり</a:t>
            </a:r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何をどうやって伝えればいいかわからない。</a:t>
            </a: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資料作成の時間を本業に費やしたいと</a:t>
            </a: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相談・依頼させていただきました。</a:t>
            </a: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こちらのイメージを伝えることで、原案・修正案まで作成していただき</a:t>
            </a: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校正までが早く、余裕をもってプレゼンに臨めました。</a:t>
            </a: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胸を張って紹介したいです。ありがとうございました。</a:t>
            </a:r>
            <a:b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有限会社 広一化学工業　廣田誠悟</a:t>
            </a:r>
            <a:br>
              <a:rPr kumimoji="1" lang="ja-JP" altLang="en-US" sz="2000" dirty="0"/>
            </a:b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23986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101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游ゴシック Light</vt:lpstr>
      <vt:lpstr>Arial</vt:lpstr>
      <vt:lpstr>Office テーマ</vt:lpstr>
      <vt:lpstr>推薦の言葉  勝てるプレゼン資料作成　岡元智美様  プレゼンをするにあたり、何をどうやって伝えればいいかわからない。  資料作成の時間を本業に費やしたいと 相談・依頼させていただきました。  こちらのイメージを伝えることで、原案・修正案まで作成していただき 校正までが早く、余裕をもってプレゼンに臨めました。  胸を張って紹介したいです。ありがとうございました。  有限会社 広一化学工業　廣田誠悟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株式会社Plus WAN　木下　りさ様  株式会社Plus WANの木下りささんを推薦致します。 ペプチドマッスルを購入し、飲んでいます。。 シェイカーを使わなくても溶けやすく 蓋などに付着することもないため無駄ならず飲みきれます。 味が付いてなくていいと思います。   このような商品を販売されている木下さんを推薦いたします </dc:title>
  <dc:creator>user002</dc:creator>
  <cp:lastModifiedBy>user002</cp:lastModifiedBy>
  <cp:revision>11</cp:revision>
  <dcterms:created xsi:type="dcterms:W3CDTF">2024-01-24T23:57:49Z</dcterms:created>
  <dcterms:modified xsi:type="dcterms:W3CDTF">2024-09-17T23:26:03Z</dcterms:modified>
</cp:coreProperties>
</file>