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2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2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2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3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7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9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3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8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51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35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9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57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70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3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19C6D2-93F9-4EB7-B949-20BAE4206148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133158-0D00-4E94-B27C-27B6AE285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0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3417D71-D298-5D05-EEEF-17C2973E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6676"/>
            <a:ext cx="12039600" cy="6715124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勝てるプレゼン資料　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岡元智美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様　</a:t>
            </a: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</a:t>
            </a: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新しい資料の作成をしたいのに時間がない・・・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そんな時に岡元さんに出会い即依頼させて頂きました。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資料配布まで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週間、絶対間に合わないと思っていましたが、資料作成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日、印刷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　　　　　　　　　　</a:t>
            </a:r>
            <a:b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余裕をもって資料作成が出来ました。て、当日配布した資料を見て弊社サービスに加入　　　　いただける方が数名お声がけ頂く事も出来ました。</a:t>
            </a: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相談してから即作成、印刷までして頂ける岡元さんを大大大推薦させて頂きます。</a:t>
            </a: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ハウスリペア株式会社　代表取締役　磐本東範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509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123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Garamond</vt:lpstr>
      <vt:lpstr>オーガニック</vt:lpstr>
      <vt:lpstr>勝てるプレゼン資料　岡元智美　様　 　　　　　　　　　　　　　　　　 新しい資料の作成をしたいのに時間がない・・・ そんな時に岡元さんに出会い即依頼させて頂きました。  　　資料配布まで1週間、絶対間に合わないと思っていましたが、資料作成3日、印刷2日　　　　　　　　　　 　　余裕をもって資料作成が出来ました。て、当日配布した資料を見て弊社サービスに加入　　　　いただける方が数名お声がけ頂く事も出来ました。  相談してから即作成、印刷までして頂ける岡元さんを大大大推薦させて頂きます。   　　　　　　　　　　　　　　　　　　　　　　　　　　ハウスリペア株式会社　代表取締役　磐本東範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819064628864</dc:creator>
  <cp:lastModifiedBy>atsunori iwamoto</cp:lastModifiedBy>
  <cp:revision>6</cp:revision>
  <dcterms:created xsi:type="dcterms:W3CDTF">2023-07-04T02:55:42Z</dcterms:created>
  <dcterms:modified xsi:type="dcterms:W3CDTF">2024-09-18T06:03:15Z</dcterms:modified>
</cp:coreProperties>
</file>