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kumimoji="1"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kumimoji="1"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4">
            <a:extLst>
              <a:ext uri="{FF2B5EF4-FFF2-40B4-BE49-F238E27FC236}">
                <a16:creationId xmlns:a16="http://schemas.microsoft.com/office/drawing/2014/main" id="{F050CE41-F6B4-D31B-D91C-145639F77691}"/>
              </a:ext>
            </a:extLst>
          </p:cNvPr>
          <p:cNvSpPr txBox="1">
            <a:spLocks/>
          </p:cNvSpPr>
          <p:nvPr/>
        </p:nvSpPr>
        <p:spPr>
          <a:xfrm>
            <a:off x="1454123" y="707226"/>
            <a:ext cx="8988342" cy="1055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Arial" panose="020B0604020202020204" pitchFamily="34" charset="0"/>
              </a:rPr>
              <a:t>推薦の言葉</a:t>
            </a:r>
            <a:br>
              <a:rPr kumimoji="0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Arial" panose="020B0604020202020204" pitchFamily="34" charset="0"/>
              </a:rPr>
            </a:br>
            <a:r>
              <a:rPr kumimoji="0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Arial" panose="020B0604020202020204" pitchFamily="34" charset="0"/>
              </a:rPr>
              <a:t>中村啓吾　様</a:t>
            </a:r>
          </a:p>
        </p:txBody>
      </p:sp>
      <p:sp>
        <p:nvSpPr>
          <p:cNvPr id="5" name="テキスト プレースホルダー 5">
            <a:extLst>
              <a:ext uri="{FF2B5EF4-FFF2-40B4-BE49-F238E27FC236}">
                <a16:creationId xmlns:a16="http://schemas.microsoft.com/office/drawing/2014/main" id="{7E70231D-FE76-401E-2404-33EE6B477F3A}"/>
              </a:ext>
            </a:extLst>
          </p:cNvPr>
          <p:cNvSpPr txBox="1">
            <a:spLocks/>
          </p:cNvSpPr>
          <p:nvPr/>
        </p:nvSpPr>
        <p:spPr>
          <a:xfrm>
            <a:off x="1533427" y="1965836"/>
            <a:ext cx="9916996" cy="454808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ja-JP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Arial" panose="020B0604020202020204" pitchFamily="34" charset="0"/>
              </a:rPr>
              <a:t>私は</a:t>
            </a:r>
            <a:r>
              <a:rPr kumimoji="0" lang="zh-TW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Arial" panose="020B0604020202020204" pitchFamily="34" charset="0"/>
              </a:rPr>
              <a:t>株式会社笏本縫製</a:t>
            </a:r>
            <a:r>
              <a:rPr kumimoji="0" lang="ja-JP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Arial" panose="020B0604020202020204" pitchFamily="34" charset="0"/>
              </a:rPr>
              <a:t>　中村啓吾さん</a:t>
            </a:r>
            <a:r>
              <a:rPr kumimoji="0" lang="ja-JP" altLang="en-US" sz="21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を推薦します。</a:t>
            </a:r>
            <a:endParaRPr lang="en-US" altLang="ja-JP" sz="210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ja-JP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Arial" panose="020B0604020202020204" pitchFamily="34" charset="0"/>
              </a:rPr>
              <a:t>笏本縫製のブランド</a:t>
            </a:r>
            <a:r>
              <a:rPr kumimoji="0" lang="en-US" altLang="ja-JP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Arial" panose="020B0604020202020204" pitchFamily="34" charset="0"/>
              </a:rPr>
              <a:t>SHAKUNONE</a:t>
            </a:r>
            <a:r>
              <a:rPr lang="ja-JP" altLang="en-US" sz="21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が作るネクタイは一目見ただけで</a:t>
            </a:r>
            <a:r>
              <a:rPr kumimoji="0" lang="ja-JP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Arial" panose="020B0604020202020204" pitchFamily="34" charset="0"/>
              </a:rPr>
              <a:t>他のブランドのネクタイとは違いが分かります。まず光沢が素晴らしいです。また発色も良くデザインも上品でとても気に入っています。また、オリジナルのデザインで作って頂けるサービスもきめ細やかな対応で素晴らしいと思いました。そして何より縫製の技術と生地の質感が更に素晴らしく、締めた時に立体的で綺麗に仕上がります。また中村さんの義兄である社長自ら発信するＩｎｓｔａｇｒａｍも会社のこだわりや、縫製業の現状、地域の問題点なども正直に発信していて、誠実な人柄がひしひしと伝わってきます。</a:t>
            </a:r>
            <a:br>
              <a:rPr kumimoji="0" lang="en-US" altLang="ja-JP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Arial" panose="020B0604020202020204" pitchFamily="34" charset="0"/>
              </a:rPr>
            </a:br>
            <a:r>
              <a:rPr kumimoji="0" lang="ja-JP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Arial" panose="020B0604020202020204" pitchFamily="34" charset="0"/>
              </a:rPr>
              <a:t>このように商品もひとも素晴らしい株式会社笏本縫製　中村啓吾さんを自信を持って推薦します。</a:t>
            </a:r>
            <a:endParaRPr kumimoji="0" lang="en-US" altLang="ja-JP" sz="21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ja-JP" sz="21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Arial" panose="020B0604020202020204" pitchFamily="34" charset="0"/>
              </a:rPr>
              <a:t>　　　　　　　　　　　　　　　　　　　　　　　　　　　　　　　　　　　　　　　　　　令和</a:t>
            </a:r>
            <a:r>
              <a:rPr kumimoji="0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Arial" panose="020B0604020202020204" pitchFamily="34" charset="0"/>
              </a:rPr>
              <a:t>6</a:t>
            </a: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Arial" panose="020B0604020202020204" pitchFamily="34" charset="0"/>
              </a:rPr>
              <a:t>年</a:t>
            </a:r>
            <a:r>
              <a:rPr lang="en-US" altLang="ja-JP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9</a:t>
            </a: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Arial" panose="020B0604020202020204" pitchFamily="34" charset="0"/>
              </a:rPr>
              <a:t>月</a:t>
            </a:r>
            <a:r>
              <a:rPr lang="en-US" altLang="ja-JP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24</a:t>
            </a: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Arial" panose="020B0604020202020204" pitchFamily="34" charset="0"/>
              </a:rPr>
              <a:t>日</a:t>
            </a:r>
            <a:endParaRPr kumimoji="0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Arial" panose="020B0604020202020204" pitchFamily="34" charset="0"/>
              </a:rPr>
              <a:t>　　　　　　　　　　　　　　　　　　　　　　　　　　　　　　　　　　　　　　　　　　有限会社いさみや</a:t>
            </a:r>
            <a:endParaRPr kumimoji="0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Arial" panose="020B0604020202020204" pitchFamily="34" charset="0"/>
              </a:rPr>
              <a:t>　　　　　　　　　　　　　　　　　　　　　　　　　　　　　　　　　　　　　　　　　　代表取締役　畠山憲之</a:t>
            </a:r>
            <a:endParaRPr kumimoji="0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923622"/>
      </p:ext>
    </p:extLst>
  </p:cSld>
  <p:clrMapOvr>
    <a:masterClrMapping/>
  </p:clrMapOvr>
</p:sld>
</file>

<file path=ppt/theme/theme1.xml><?xml version="1.0" encoding="utf-8"?>
<a:theme xmlns:a="http://schemas.openxmlformats.org/drawingml/2006/main" name="しずく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TM04033925[[fn=しずく]]</Template>
  <TotalTime>56</TotalTime>
  <Words>186</Words>
  <Application>Microsoft Office PowerPoint</Application>
  <PresentationFormat>ワイド画面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Ｐ明朝</vt:lpstr>
      <vt:lpstr>Arial</vt:lpstr>
      <vt:lpstr>Tw Cen MT</vt:lpstr>
      <vt:lpstr>しずく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憲之 畠山</dc:creator>
  <cp:lastModifiedBy>憲之 畠山</cp:lastModifiedBy>
  <cp:revision>5</cp:revision>
  <dcterms:created xsi:type="dcterms:W3CDTF">2024-05-22T12:09:31Z</dcterms:created>
  <dcterms:modified xsi:type="dcterms:W3CDTF">2024-09-24T08:52:59Z</dcterms:modified>
</cp:coreProperties>
</file>