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7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6"/>
    <p:restoredTop sz="95859"/>
  </p:normalViewPr>
  <p:slideViewPr>
    <p:cSldViewPr snapToGrid="0" snapToObjects="1">
      <p:cViewPr varScale="1">
        <p:scale>
          <a:sx n="96" d="100"/>
          <a:sy n="96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3E0F-8B42-F644-A21D-07435561A815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BB36-22E4-1D47-A478-066A83AA4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5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ホスピタリティ　　日本語で言うと寄り添いです。　言葉遣い、身のこなし、おもてなしを大事にします。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お店をよくしていくためには、お客様に寄り添うことです。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お口直しのお茶で最後までおもてなしします。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8D6D-C6DD-FE44-8AD3-37B6746918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9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AA51E-937C-F54C-97A3-68D71D699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AA3FAE-438F-654B-8EE3-93541DA2B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1283BC-B889-8141-8598-D761AF59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0B48FB-989C-1746-8687-B2E77A0C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A6F09-F52F-D54D-8BD8-32A60C8B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96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EEF70F-2CCE-AD47-8B68-72983E29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2D43B0-B206-3A45-A48D-C4DF24EDD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631E7-84F3-EE4F-A692-2047CD51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9C9734-E146-844D-AEC9-38279330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6FD039-89FA-414E-8699-9A6D7C1C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54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BAEB6C2-9909-904E-A23B-C2C18D9E5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E5D735-F8CF-3F49-9DF1-57399F1C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09B53B-DEB5-E843-A3BE-E7EE71FB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413549-36AF-0343-8523-2AB085B7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8FF081-D6DC-5742-ADE3-BC563CC0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3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74DEFA-C023-7B4B-A2B3-5022DA72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A5F47-089D-A147-B9F1-9301A7D2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65DAC1-AF84-3241-9D04-9460FB7C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291E38-6431-9C49-BC3E-116BE144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BDE477-A1F6-C04C-A120-5D6D98F9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3094C-12BF-0145-9E9D-803EBBAE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5E074D-CF3E-F74D-82F7-8C28C92F5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760DDE-1140-DD47-BFBF-3A7EAABE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0805CF-8CEB-1744-A93C-52F28EEA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FB3B28-5AC1-674F-8995-4464E534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26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A50B1-981B-E942-B50C-AC67D31F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3BF69B-82D4-F64A-94D0-046C5C7DD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C259EA-5441-7546-89CD-E59B1D2D4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6904A0-9463-714D-9BC0-2CFDB79E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90B3B2-7AD6-C64C-8A6C-0380783B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1B2383-6BFC-6A47-A4C1-AB35C4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60FB9-AC36-AD43-B958-94B04CA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047195-5804-344E-B2E5-3F5ADBDF5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DBDDA0-1FDD-0644-AD94-372C5AEB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7C49ED-5A60-0F4D-8258-6D6222A2D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E9FD072-B4E8-F74B-8091-6A22F6BB5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C7102A-304C-EF48-997E-BD69315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575148-F2A7-8444-B892-928FDDA5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BBE3515-893B-A746-A3C7-ACB8F1A7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1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81ABA-55E0-4C4E-9474-29F59EBC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38BF3A-21C5-7A4B-84FE-2285D547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D20E2B-10A9-0844-A612-1DD85632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66B576-053A-8D41-BC63-25AE3635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3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1C00FC-6E55-0E44-9A9D-594639FC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25C866-F4CF-6C41-84A1-69AE1E8B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03A2E4-A55C-6541-A511-8B4095ED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8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EC80C-49BB-8148-BA10-F0E8CF6B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49CB1C-1592-9B45-9BF2-6AD9189E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D95F79-4BDC-3A4B-A320-44FFBF4D8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0EB262-1590-484F-B77D-ACF1053D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147395-E996-0941-9741-BD88350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5D773-BFD8-FC47-9A9A-6718792C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48F4F-87BF-9D42-B674-9930245C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86D839-13C8-3249-9F75-C42AB7675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DA0544-FFF7-8148-926F-895BD6BA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F03017-4109-C340-9DC0-9FD212CD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C7E333-F761-6649-876F-AF299371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F74AA6-5493-E44F-8C32-09FAD68D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481ADB-ADE1-E343-99F5-66A15DF3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44DF6B-C62B-0D46-9EC1-3C9CEDA9A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2BF11C-1E71-4747-BCCC-7D3ABD771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9FC7-890C-E14D-BFEB-DEECB3F7811A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C8CCC0-04F0-1440-97CA-03B2C59F5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63E332-437F-5A49-8AC4-E79B7F280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01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32DD76D-5575-2045-9EC4-7C270EEBB8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2EA93A-A9B2-4540-816F-ACF21A2362EB}"/>
              </a:ext>
            </a:extLst>
          </p:cNvPr>
          <p:cNvSpPr/>
          <p:nvPr/>
        </p:nvSpPr>
        <p:spPr>
          <a:xfrm>
            <a:off x="-23405" y="0"/>
            <a:ext cx="12177304" cy="6869825"/>
          </a:xfrm>
          <a:prstGeom prst="rect">
            <a:avLst/>
          </a:prstGeom>
          <a:gradFill flip="none" rotWithShape="1">
            <a:gsLst>
              <a:gs pos="70000">
                <a:srgbClr val="A62626">
                  <a:alpha val="50196"/>
                </a:srgbClr>
              </a:gs>
              <a:gs pos="17000">
                <a:srgbClr val="A62626"/>
              </a:gs>
              <a:gs pos="100000">
                <a:srgbClr val="FFFAFA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83B12A-6FC4-4A49-ACE8-D80E3AB0B91E}"/>
              </a:ext>
            </a:extLst>
          </p:cNvPr>
          <p:cNvSpPr/>
          <p:nvPr/>
        </p:nvSpPr>
        <p:spPr>
          <a:xfrm>
            <a:off x="-61505" y="697659"/>
            <a:ext cx="12215404" cy="5486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/>
              <a:t>　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CA721EC-DA6B-5645-9275-5E4543B4D332}"/>
              </a:ext>
            </a:extLst>
          </p:cNvPr>
          <p:cNvSpPr/>
          <p:nvPr/>
        </p:nvSpPr>
        <p:spPr>
          <a:xfrm>
            <a:off x="-8050375" y="5783949"/>
            <a:ext cx="28441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ja-JP" altLang="en-US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　　　　　　　　　　　　　　　　　</a:t>
            </a:r>
            <a:r>
              <a:rPr lang="ja-JP" alt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株式会社日本まるこめホールディングス　代表　加藤佑一</a:t>
            </a:r>
            <a:endParaRPr lang="ja-JP" altLang="en-US" sz="20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9D7B9F2-1D9C-D74D-A941-DC9E1466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70" y="772000"/>
            <a:ext cx="11367214" cy="7060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/>
              <a:t>株式会社ハート・プランニング　　</a:t>
            </a:r>
            <a:r>
              <a:rPr lang="ja-JP" altLang="en-US" sz="2800"/>
              <a:t>木村　健悟様</a:t>
            </a:r>
            <a:endParaRPr lang="en-US" altLang="ja-JP" sz="2800" b="1" cap="none" spc="0" dirty="0">
              <a:ln w="0"/>
              <a:solidFill>
                <a:schemeClr val="bg1"/>
              </a:solidFill>
              <a:effectLst>
                <a:glow rad="266700">
                  <a:srgbClr val="A62626">
                    <a:alpha val="51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Sans W7" panose="020B0400000000000000" pitchFamily="34" charset="-128"/>
              <a:ea typeface="Hiragino Sans W7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B313C0-6178-F547-91D4-917B1F597392}"/>
              </a:ext>
            </a:extLst>
          </p:cNvPr>
          <p:cNvSpPr txBox="1"/>
          <p:nvPr/>
        </p:nvSpPr>
        <p:spPr>
          <a:xfrm>
            <a:off x="583567" y="1632662"/>
            <a:ext cx="8454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/>
              <a:t>私は、株式会社ハートプランニングの木村健悟さんを推薦させていただきます。木村さんから、使わなくなったジーンズがあれば加工して商品にできますという情報から、高校生２人の娘が昔着用していたジーンズを引っ張り出してきて木村さんに渡しました。</a:t>
            </a:r>
            <a:endParaRPr lang="en-US" altLang="ja-JP" sz="2200" dirty="0"/>
          </a:p>
          <a:p>
            <a:r>
              <a:rPr lang="ja-JP" altLang="en-US" sz="2200"/>
              <a:t>このジーンズ２枚は娘たちが小学生と中学生の時によく着用していたジーンズで、一緒に遊園地やドライブ、水族館やキャンプの思い出が蘇るジーンズでした。数週間後、自宅に届いたのは、ジーンズからポーチに変身してました。娘へのプレゼントで渡した所、とても感激しておりました。タンスに眠っていたジーンズが時を経て、また需要がある状態になる。とても素晴らしいお仕事をされているなと感じました。</a:t>
            </a:r>
            <a:endParaRPr lang="en-US" altLang="ja-JP" sz="2200" dirty="0"/>
          </a:p>
          <a:p>
            <a:endParaRPr lang="en-US" altLang="ja-JP" sz="2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DD8407-FBBC-6B42-BC8F-61CF22F2D4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8" t="18747" r="10158" b="28502"/>
          <a:stretch/>
        </p:blipFill>
        <p:spPr>
          <a:xfrm>
            <a:off x="9182100" y="1810812"/>
            <a:ext cx="1706161" cy="22609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44AE6BB-4D19-7545-A415-A725EE5914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746" r="22867" b="28696"/>
          <a:stretch/>
        </p:blipFill>
        <p:spPr>
          <a:xfrm>
            <a:off x="10216048" y="3705632"/>
            <a:ext cx="1637936" cy="198375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64C00D-0283-DD47-B1B7-E665F07D4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7208">
            <a:off x="9767323" y="2074789"/>
            <a:ext cx="670063" cy="69888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BB526E5-9018-F846-8556-783B304A9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281" y="3544815"/>
            <a:ext cx="604643" cy="5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3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8837</TotalTime>
  <Words>236</Words>
  <Application>Microsoft Macintosh PowerPoint</Application>
  <PresentationFormat>ワイド画面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Sans W7</vt:lpstr>
      <vt:lpstr>游ゴシック</vt:lpstr>
      <vt:lpstr>游ゴシック Light</vt:lpstr>
      <vt:lpstr>Arial</vt:lpstr>
      <vt:lpstr>Office テーマ</vt:lpstr>
      <vt:lpstr>株式会社ハート・プランニング　　木村　健悟様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17</cp:revision>
  <dcterms:created xsi:type="dcterms:W3CDTF">2023-05-29T09:43:34Z</dcterms:created>
  <dcterms:modified xsi:type="dcterms:W3CDTF">2024-09-25T15:25:31Z</dcterms:modified>
</cp:coreProperties>
</file>