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embeddedFontLst>
    <p:embeddedFont>
      <p:font typeface="ＭＳ Ｐゴシック" panose="020B0600070205080204" pitchFamily="2" charset="-122"/>
      <p:regular r:id="rId8"/>
    </p:embeddedFont>
    <p:embeddedFont>
      <p:font typeface="Source Serif Pro Bold" panose="02040803050405020204"/>
      <p:bold r:id="rId9"/>
    </p:embeddedFont>
    <p:embeddedFont>
      <p:font typeface="Arimo Bold" panose="020B0704020202020204"/>
      <p:bold r:id="rId10"/>
    </p:embeddedFont>
    <p:embeddedFont>
      <p:font typeface="Calibri" panose="020F0502020204030204" charset="0"/>
      <p:regular r:id="rId11"/>
      <p:bold r:id="rId12"/>
      <p:italic r:id="rId13"/>
      <p:boldItalic r:id="rId14"/>
    </p:embeddedFont>
    <p:embeddedFont>
      <p:font typeface="游ゴシック" panose="020B0400000000000000" charset="-12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2" d="100"/>
          <a:sy n="102" d="100"/>
        </p:scale>
        <p:origin x="736" y="84"/>
      </p:cViewPr>
      <p:guideLst>
        <p:guide orient="horz" pos="1960"/>
        <p:guide pos="3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8.fntdata"/><Relationship Id="rId14" Type="http://schemas.openxmlformats.org/officeDocument/2006/relationships/font" Target="fonts/font7.fntdata"/><Relationship Id="rId13" Type="http://schemas.openxmlformats.org/officeDocument/2006/relationships/font" Target="fonts/font6.fntdata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B3505-71A6-4448-837E-4BDEFA3535B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3A7C9-D782-4020-BB90-EF115940B65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3A7C9-D782-4020-BB90-EF115940B65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910" y="1933495"/>
            <a:ext cx="8861644" cy="1334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819" y="3526971"/>
            <a:ext cx="7297824" cy="15905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9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8461" y="249251"/>
            <a:ext cx="2345729" cy="53106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1273" y="249251"/>
            <a:ext cx="6863430" cy="53106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40" y="3999539"/>
            <a:ext cx="8861644" cy="1236169"/>
          </a:xfrm>
        </p:spPr>
        <p:txBody>
          <a:bodyPr anchor="t"/>
          <a:lstStyle>
            <a:lvl1pPr algn="l">
              <a:defRPr sz="363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40" y="2638025"/>
            <a:ext cx="8861644" cy="1361514"/>
          </a:xfrm>
        </p:spPr>
        <p:txBody>
          <a:bodyPr anchor="b"/>
          <a:lstStyle>
            <a:lvl1pPr marL="0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1pPr>
            <a:lvl2pPr marL="414655" indent="0">
              <a:buNone/>
              <a:defRPr sz="1635">
                <a:solidFill>
                  <a:schemeClr val="tx1">
                    <a:tint val="75000"/>
                  </a:schemeClr>
                </a:solidFill>
              </a:defRPr>
            </a:lvl2pPr>
            <a:lvl3pPr marL="829945" indent="0">
              <a:buNone/>
              <a:defRPr sz="1450">
                <a:solidFill>
                  <a:schemeClr val="tx1">
                    <a:tint val="75000"/>
                  </a:schemeClr>
                </a:solidFill>
              </a:defRPr>
            </a:lvl3pPr>
            <a:lvl4pPr marL="1244600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9890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454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983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4490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9780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73" y="1452282"/>
            <a:ext cx="4604580" cy="4107597"/>
          </a:xfrm>
        </p:spPr>
        <p:txBody>
          <a:bodyPr/>
          <a:lstStyle>
            <a:lvl1pPr>
              <a:defRPr sz="2540"/>
            </a:lvl1pPr>
            <a:lvl2pPr>
              <a:defRPr sz="2180"/>
            </a:lvl2pPr>
            <a:lvl3pPr>
              <a:defRPr sz="1815"/>
            </a:lvl3pPr>
            <a:lvl4pPr>
              <a:defRPr sz="1635"/>
            </a:lvl4pPr>
            <a:lvl5pPr>
              <a:defRPr sz="1635"/>
            </a:lvl5pPr>
            <a:lvl6pPr>
              <a:defRPr sz="1635"/>
            </a:lvl6pPr>
            <a:lvl7pPr>
              <a:defRPr sz="1635"/>
            </a:lvl7pPr>
            <a:lvl8pPr>
              <a:defRPr sz="1635"/>
            </a:lvl8pPr>
            <a:lvl9pPr>
              <a:defRPr sz="16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610" y="1452282"/>
            <a:ext cx="4604580" cy="4107597"/>
          </a:xfrm>
        </p:spPr>
        <p:txBody>
          <a:bodyPr/>
          <a:lstStyle>
            <a:lvl1pPr>
              <a:defRPr sz="2540"/>
            </a:lvl1pPr>
            <a:lvl2pPr>
              <a:defRPr sz="2180"/>
            </a:lvl2pPr>
            <a:lvl3pPr>
              <a:defRPr sz="1815"/>
            </a:lvl3pPr>
            <a:lvl4pPr>
              <a:defRPr sz="1635"/>
            </a:lvl4pPr>
            <a:lvl5pPr>
              <a:defRPr sz="1635"/>
            </a:lvl5pPr>
            <a:lvl6pPr>
              <a:defRPr sz="1635"/>
            </a:lvl6pPr>
            <a:lvl7pPr>
              <a:defRPr sz="1635"/>
            </a:lvl7pPr>
            <a:lvl8pPr>
              <a:defRPr sz="1635"/>
            </a:lvl8pPr>
            <a:lvl9pPr>
              <a:defRPr sz="16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393212"/>
            <a:ext cx="4606390" cy="580624"/>
          </a:xfrm>
        </p:spPr>
        <p:txBody>
          <a:bodyPr anchor="b"/>
          <a:lstStyle>
            <a:lvl1pPr marL="0" indent="0">
              <a:buNone/>
              <a:defRPr sz="2180" b="1"/>
            </a:lvl1pPr>
            <a:lvl2pPr marL="414655" indent="0">
              <a:buNone/>
              <a:defRPr sz="1815" b="1"/>
            </a:lvl2pPr>
            <a:lvl3pPr marL="829945" indent="0">
              <a:buNone/>
              <a:defRPr sz="1635" b="1"/>
            </a:lvl3pPr>
            <a:lvl4pPr marL="1244600" indent="0">
              <a:buNone/>
              <a:defRPr sz="1450" b="1"/>
            </a:lvl4pPr>
            <a:lvl5pPr marL="1659890" indent="0">
              <a:buNone/>
              <a:defRPr sz="1450" b="1"/>
            </a:lvl5pPr>
            <a:lvl6pPr marL="2074545" indent="0">
              <a:buNone/>
              <a:defRPr sz="1450" b="1"/>
            </a:lvl6pPr>
            <a:lvl7pPr marL="2489835" indent="0">
              <a:buNone/>
              <a:defRPr sz="1450" b="1"/>
            </a:lvl7pPr>
            <a:lvl8pPr marL="2904490" indent="0">
              <a:buNone/>
              <a:defRPr sz="1450" b="1"/>
            </a:lvl8pPr>
            <a:lvl9pPr marL="3319780" indent="0">
              <a:buNone/>
              <a:defRPr sz="145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73" y="1973836"/>
            <a:ext cx="4606390" cy="3586043"/>
          </a:xfrm>
        </p:spPr>
        <p:txBody>
          <a:bodyPr/>
          <a:lstStyle>
            <a:lvl1pPr>
              <a:defRPr sz="2180"/>
            </a:lvl1pPr>
            <a:lvl2pPr>
              <a:defRPr sz="1815"/>
            </a:lvl2pPr>
            <a:lvl3pPr>
              <a:defRPr sz="1635"/>
            </a:lvl3pPr>
            <a:lvl4pPr>
              <a:defRPr sz="1450"/>
            </a:lvl4pPr>
            <a:lvl5pPr>
              <a:defRPr sz="1450"/>
            </a:lvl5pPr>
            <a:lvl6pPr>
              <a:defRPr sz="1450"/>
            </a:lvl6pPr>
            <a:lvl7pPr>
              <a:defRPr sz="1450"/>
            </a:lvl7pPr>
            <a:lvl8pPr>
              <a:defRPr sz="1450"/>
            </a:lvl8pPr>
            <a:lvl9pPr>
              <a:defRPr sz="1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90" y="1393212"/>
            <a:ext cx="4608200" cy="580624"/>
          </a:xfrm>
        </p:spPr>
        <p:txBody>
          <a:bodyPr anchor="b"/>
          <a:lstStyle>
            <a:lvl1pPr marL="0" indent="0">
              <a:buNone/>
              <a:defRPr sz="2180" b="1"/>
            </a:lvl1pPr>
            <a:lvl2pPr marL="414655" indent="0">
              <a:buNone/>
              <a:defRPr sz="1815" b="1"/>
            </a:lvl2pPr>
            <a:lvl3pPr marL="829945" indent="0">
              <a:buNone/>
              <a:defRPr sz="1635" b="1"/>
            </a:lvl3pPr>
            <a:lvl4pPr marL="1244600" indent="0">
              <a:buNone/>
              <a:defRPr sz="1450" b="1"/>
            </a:lvl4pPr>
            <a:lvl5pPr marL="1659890" indent="0">
              <a:buNone/>
              <a:defRPr sz="1450" b="1"/>
            </a:lvl5pPr>
            <a:lvl6pPr marL="2074545" indent="0">
              <a:buNone/>
              <a:defRPr sz="1450" b="1"/>
            </a:lvl6pPr>
            <a:lvl7pPr marL="2489835" indent="0">
              <a:buNone/>
              <a:defRPr sz="1450" b="1"/>
            </a:lvl7pPr>
            <a:lvl8pPr marL="2904490" indent="0">
              <a:buNone/>
              <a:defRPr sz="1450" b="1"/>
            </a:lvl8pPr>
            <a:lvl9pPr marL="3319780" indent="0">
              <a:buNone/>
              <a:defRPr sz="145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90" y="1973836"/>
            <a:ext cx="4608200" cy="3586043"/>
          </a:xfrm>
        </p:spPr>
        <p:txBody>
          <a:bodyPr/>
          <a:lstStyle>
            <a:lvl1pPr>
              <a:defRPr sz="2180"/>
            </a:lvl1pPr>
            <a:lvl2pPr>
              <a:defRPr sz="1815"/>
            </a:lvl2pPr>
            <a:lvl3pPr>
              <a:defRPr sz="1635"/>
            </a:lvl3pPr>
            <a:lvl4pPr>
              <a:defRPr sz="1450"/>
            </a:lvl4pPr>
            <a:lvl5pPr>
              <a:defRPr sz="1450"/>
            </a:lvl5pPr>
            <a:lvl6pPr>
              <a:defRPr sz="1450"/>
            </a:lvl6pPr>
            <a:lvl7pPr>
              <a:defRPr sz="1450"/>
            </a:lvl7pPr>
            <a:lvl8pPr>
              <a:defRPr sz="1450"/>
            </a:lvl8pPr>
            <a:lvl9pPr>
              <a:defRPr sz="1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3" y="247810"/>
            <a:ext cx="3429906" cy="1054634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067" y="247810"/>
            <a:ext cx="5828124" cy="5312069"/>
          </a:xfrm>
        </p:spPr>
        <p:txBody>
          <a:bodyPr/>
          <a:lstStyle>
            <a:lvl1pPr>
              <a:defRPr sz="2905"/>
            </a:lvl1pPr>
            <a:lvl2pPr>
              <a:defRPr sz="2540"/>
            </a:lvl2pPr>
            <a:lvl3pPr>
              <a:defRPr sz="2180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273" y="1302444"/>
            <a:ext cx="3429906" cy="4257435"/>
          </a:xfrm>
        </p:spPr>
        <p:txBody>
          <a:bodyPr/>
          <a:lstStyle>
            <a:lvl1pPr marL="0" indent="0">
              <a:buNone/>
              <a:defRPr sz="1270"/>
            </a:lvl1pPr>
            <a:lvl2pPr marL="414655" indent="0">
              <a:buNone/>
              <a:defRPr sz="1090"/>
            </a:lvl2pPr>
            <a:lvl3pPr marL="829945" indent="0">
              <a:buNone/>
              <a:defRPr sz="910"/>
            </a:lvl3pPr>
            <a:lvl4pPr marL="1244600" indent="0">
              <a:buNone/>
              <a:defRPr sz="815"/>
            </a:lvl4pPr>
            <a:lvl5pPr marL="1659890" indent="0">
              <a:buNone/>
              <a:defRPr sz="815"/>
            </a:lvl5pPr>
            <a:lvl6pPr marL="2074545" indent="0">
              <a:buNone/>
              <a:defRPr sz="815"/>
            </a:lvl6pPr>
            <a:lvl7pPr marL="2489835" indent="0">
              <a:buNone/>
              <a:defRPr sz="815"/>
            </a:lvl7pPr>
            <a:lvl8pPr marL="2904490" indent="0">
              <a:buNone/>
              <a:defRPr sz="815"/>
            </a:lvl8pPr>
            <a:lvl9pPr marL="3319780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464" y="4356847"/>
            <a:ext cx="6255278" cy="514350"/>
          </a:xfrm>
        </p:spPr>
        <p:txBody>
          <a:bodyPr anchor="b"/>
          <a:lstStyle>
            <a:lvl1pPr algn="l">
              <a:defRPr sz="181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3464" y="556132"/>
            <a:ext cx="6255278" cy="3734440"/>
          </a:xfrm>
        </p:spPr>
        <p:txBody>
          <a:bodyPr/>
          <a:lstStyle>
            <a:lvl1pPr marL="0" indent="0">
              <a:buNone/>
              <a:defRPr sz="2905"/>
            </a:lvl1pPr>
            <a:lvl2pPr marL="414655" indent="0">
              <a:buNone/>
              <a:defRPr sz="2540"/>
            </a:lvl2pPr>
            <a:lvl3pPr marL="829945" indent="0">
              <a:buNone/>
              <a:defRPr sz="2180"/>
            </a:lvl3pPr>
            <a:lvl4pPr marL="1244600" indent="0">
              <a:buNone/>
              <a:defRPr sz="1815"/>
            </a:lvl4pPr>
            <a:lvl5pPr marL="1659890" indent="0">
              <a:buNone/>
              <a:defRPr sz="1815"/>
            </a:lvl5pPr>
            <a:lvl6pPr marL="2074545" indent="0">
              <a:buNone/>
              <a:defRPr sz="1815"/>
            </a:lvl6pPr>
            <a:lvl7pPr marL="2489835" indent="0">
              <a:buNone/>
              <a:defRPr sz="1815"/>
            </a:lvl7pPr>
            <a:lvl8pPr marL="2904490" indent="0">
              <a:buNone/>
              <a:defRPr sz="1815"/>
            </a:lvl8pPr>
            <a:lvl9pPr marL="3319780" indent="0">
              <a:buNone/>
              <a:defRPr sz="18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3464" y="4871198"/>
            <a:ext cx="6255278" cy="730463"/>
          </a:xfrm>
        </p:spPr>
        <p:txBody>
          <a:bodyPr/>
          <a:lstStyle>
            <a:lvl1pPr marL="0" indent="0">
              <a:buNone/>
              <a:defRPr sz="1270"/>
            </a:lvl1pPr>
            <a:lvl2pPr marL="414655" indent="0">
              <a:buNone/>
              <a:defRPr sz="1090"/>
            </a:lvl2pPr>
            <a:lvl3pPr marL="829945" indent="0">
              <a:buNone/>
              <a:defRPr sz="910"/>
            </a:lvl3pPr>
            <a:lvl4pPr marL="1244600" indent="0">
              <a:buNone/>
              <a:defRPr sz="815"/>
            </a:lvl4pPr>
            <a:lvl5pPr marL="1659890" indent="0">
              <a:buNone/>
              <a:defRPr sz="815"/>
            </a:lvl5pPr>
            <a:lvl6pPr marL="2074545" indent="0">
              <a:buNone/>
              <a:defRPr sz="815"/>
            </a:lvl6pPr>
            <a:lvl7pPr marL="2489835" indent="0">
              <a:buNone/>
              <a:defRPr sz="815"/>
            </a:lvl7pPr>
            <a:lvl8pPr marL="2904490" indent="0">
              <a:buNone/>
              <a:defRPr sz="815"/>
            </a:lvl8pPr>
            <a:lvl9pPr marL="3319780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73" y="249251"/>
            <a:ext cx="9382917" cy="1037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73" y="1452282"/>
            <a:ext cx="9382917" cy="410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73" y="5768788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2033" y="5768788"/>
            <a:ext cx="3301397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1582" y="5768788"/>
            <a:ext cx="2432608" cy="331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9945" rtl="0" eaLnBrk="1" latinLnBrk="0" hangingPunct="1">
        <a:spcBef>
          <a:spcPct val="0"/>
        </a:spcBef>
        <a:buNone/>
        <a:defRPr sz="39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1150" indent="-311150" algn="l" defTabSz="829945" rtl="0" eaLnBrk="1" latinLnBrk="0" hangingPunct="1">
        <a:spcBef>
          <a:spcPct val="18000"/>
        </a:spcBef>
        <a:buFont typeface="Arial" panose="020B0604020202020204" pitchFamily="34" charset="0"/>
        <a:buChar char="•"/>
        <a:defRPr sz="2905" kern="1200">
          <a:solidFill>
            <a:schemeClr val="tx1"/>
          </a:solidFill>
          <a:latin typeface="+mn-lt"/>
          <a:ea typeface="+mn-ea"/>
          <a:cs typeface="+mn-cs"/>
        </a:defRPr>
      </a:lvl1pPr>
      <a:lvl2pPr marL="674370" indent="-259080" algn="l" defTabSz="829945" rtl="0" eaLnBrk="1" latinLnBrk="0" hangingPunct="1">
        <a:spcBef>
          <a:spcPct val="18000"/>
        </a:spcBef>
        <a:buFont typeface="Arial" panose="020B0604020202020204" pitchFamily="34" charset="0"/>
        <a:buChar char="–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037590" indent="-207645" algn="l" defTabSz="829945" rtl="0" eaLnBrk="1" latinLnBrk="0" hangingPunct="1">
        <a:spcBef>
          <a:spcPct val="18000"/>
        </a:spcBef>
        <a:buFont typeface="Arial" panose="020B0604020202020204" pitchFamily="34" charset="0"/>
        <a:buChar char="•"/>
        <a:defRPr sz="2180" kern="1200">
          <a:solidFill>
            <a:schemeClr val="tx1"/>
          </a:solidFill>
          <a:latin typeface="+mn-lt"/>
          <a:ea typeface="+mn-ea"/>
          <a:cs typeface="+mn-cs"/>
        </a:defRPr>
      </a:lvl3pPr>
      <a:lvl4pPr marL="1452245" indent="-207645" algn="l" defTabSz="829945" rtl="0" eaLnBrk="1" latinLnBrk="0" hangingPunct="1">
        <a:spcBef>
          <a:spcPct val="18000"/>
        </a:spcBef>
        <a:buFont typeface="Arial" panose="020B0604020202020204" pitchFamily="34" charset="0"/>
        <a:buChar char="–"/>
        <a:defRPr sz="1815" kern="1200">
          <a:solidFill>
            <a:schemeClr val="tx1"/>
          </a:solidFill>
          <a:latin typeface="+mn-lt"/>
          <a:ea typeface="+mn-ea"/>
          <a:cs typeface="+mn-cs"/>
        </a:defRPr>
      </a:lvl4pPr>
      <a:lvl5pPr marL="1867535" indent="-207645" algn="l" defTabSz="829945" rtl="0" eaLnBrk="1" latinLnBrk="0" hangingPunct="1">
        <a:spcBef>
          <a:spcPct val="18000"/>
        </a:spcBef>
        <a:buFont typeface="Arial" panose="020B0604020202020204" pitchFamily="34" charset="0"/>
        <a:buChar char="»"/>
        <a:defRPr sz="1815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indent="-207645" algn="l" defTabSz="829945" rtl="0" eaLnBrk="1" latinLnBrk="0" hangingPunct="1">
        <a:spcBef>
          <a:spcPct val="18000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6pPr>
      <a:lvl7pPr marL="2696845" indent="-207645" algn="l" defTabSz="829945" rtl="0" eaLnBrk="1" latinLnBrk="0" hangingPunct="1">
        <a:spcBef>
          <a:spcPct val="18000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7pPr>
      <a:lvl8pPr marL="3112135" indent="-207645" algn="l" defTabSz="829945" rtl="0" eaLnBrk="1" latinLnBrk="0" hangingPunct="1">
        <a:spcBef>
          <a:spcPct val="18000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8pPr>
      <a:lvl9pPr marL="3526790" indent="-207645" algn="l" defTabSz="829945" rtl="0" eaLnBrk="1" latinLnBrk="0" hangingPunct="1">
        <a:spcBef>
          <a:spcPct val="18000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4655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29945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4600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59890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89835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4490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19780" algn="l" defTabSz="829945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1371" t="15616" r="1330" b="15677"/>
          <a:stretch>
            <a:fillRect/>
          </a:stretch>
        </p:blipFill>
        <p:spPr>
          <a:xfrm>
            <a:off x="-635" y="0"/>
            <a:ext cx="12186285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7439409" y="-552381"/>
            <a:ext cx="6642726" cy="525277"/>
            <a:chOff x="0" y="0"/>
            <a:chExt cx="2623072" cy="2074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23072" cy="207421"/>
            </a:xfrm>
            <a:custGeom>
              <a:avLst/>
              <a:gdLst/>
              <a:ahLst/>
              <a:cxnLst/>
              <a:rect l="l" t="t" r="r" b="b"/>
              <a:pathLst>
                <a:path w="2623072" h="207421">
                  <a:moveTo>
                    <a:pt x="2419872" y="0"/>
                  </a:moveTo>
                  <a:lnTo>
                    <a:pt x="0" y="0"/>
                  </a:lnTo>
                  <a:lnTo>
                    <a:pt x="203200" y="207421"/>
                  </a:lnTo>
                  <a:lnTo>
                    <a:pt x="2623072" y="207421"/>
                  </a:lnTo>
                  <a:lnTo>
                    <a:pt x="2419872" y="0"/>
                  </a:lnTo>
                  <a:close/>
                </a:path>
              </a:pathLst>
            </a:custGeom>
            <a:solidFill>
              <a:srgbClr val="EBC354"/>
            </a:solidFill>
          </p:spPr>
          <p:txBody>
            <a:bodyPr/>
            <a:lstStyle/>
            <a:p>
              <a:endParaRPr lang="ja-JP" altLang="en-US" sz="1635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1960"/>
                </a:lnSpc>
              </a:pPr>
              <a:endParaRPr sz="1635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9293313" y="776247"/>
            <a:ext cx="3985470" cy="525277"/>
            <a:chOff x="0" y="0"/>
            <a:chExt cx="1573778" cy="2074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73778" cy="207421"/>
            </a:xfrm>
            <a:custGeom>
              <a:avLst/>
              <a:gdLst/>
              <a:ahLst/>
              <a:cxnLst/>
              <a:rect l="l" t="t" r="r" b="b"/>
              <a:pathLst>
                <a:path w="1573778" h="207421">
                  <a:moveTo>
                    <a:pt x="203200" y="0"/>
                  </a:moveTo>
                  <a:lnTo>
                    <a:pt x="1573778" y="0"/>
                  </a:lnTo>
                  <a:lnTo>
                    <a:pt x="1370578" y="207421"/>
                  </a:lnTo>
                  <a:lnTo>
                    <a:pt x="0" y="20742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FA83D"/>
            </a:solidFill>
          </p:spPr>
          <p:txBody>
            <a:bodyPr/>
            <a:lstStyle/>
            <a:p>
              <a:endParaRPr lang="ja-JP" altLang="en-US" sz="1635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46104" tIns="46104" rIns="46104" bIns="46104" rtlCol="0" anchor="ctr"/>
            <a:lstStyle/>
            <a:p>
              <a:pPr algn="ctr">
                <a:lnSpc>
                  <a:spcPts val="1960"/>
                </a:lnSpc>
              </a:pPr>
              <a:endParaRPr sz="1635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50416" y="519102"/>
            <a:ext cx="1545990" cy="15479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22935" t="36433"/>
          <a:stretch>
            <a:fillRect/>
          </a:stretch>
        </p:blipFill>
        <p:spPr>
          <a:xfrm>
            <a:off x="7893235" y="4368903"/>
            <a:ext cx="4274432" cy="249448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r="22935" b="36433"/>
          <a:stretch>
            <a:fillRect/>
          </a:stretch>
        </p:blipFill>
        <p:spPr>
          <a:xfrm>
            <a:off x="-137" y="-152599"/>
            <a:ext cx="4129659" cy="24099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07012">
            <a:off x="10011801" y="4627953"/>
            <a:ext cx="1923096" cy="239265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649937">
            <a:off x="949915" y="-107269"/>
            <a:ext cx="1923096" cy="239265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214332" y="418001"/>
            <a:ext cx="5756945" cy="1342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905" dirty="0">
                <a:solidFill>
                  <a:srgbClr val="EBC354"/>
                </a:solidFill>
                <a:latin typeface="Source Serif Pro Bold" panose="02040803050405020204"/>
              </a:rPr>
              <a:t>勝てるプレゼン</a:t>
            </a:r>
            <a:r>
              <a:rPr lang="ja-JP" altLang="en-US" sz="2905" dirty="0">
                <a:solidFill>
                  <a:srgbClr val="EBC354"/>
                </a:solidFill>
                <a:latin typeface="Source Serif Pro Bold" panose="02040803050405020204"/>
              </a:rPr>
              <a:t>資料作成</a:t>
            </a:r>
            <a:endParaRPr lang="ja-JP" altLang="en-US" sz="2905" dirty="0">
              <a:solidFill>
                <a:srgbClr val="EBC354"/>
              </a:solidFill>
              <a:latin typeface="Source Serif Pro Bold" panose="02040803050405020204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905" dirty="0">
                <a:solidFill>
                  <a:srgbClr val="EBC354"/>
                </a:solidFill>
                <a:latin typeface="Source Serif Pro Bold" panose="02040803050405020204"/>
              </a:rPr>
              <a:t>岡元　</a:t>
            </a:r>
            <a:r>
              <a:rPr lang="ja-JP" altLang="en-US" sz="2905" dirty="0">
                <a:solidFill>
                  <a:srgbClr val="EBC354"/>
                </a:solidFill>
                <a:latin typeface="Source Serif Pro Bold" panose="02040803050405020204"/>
              </a:rPr>
              <a:t>智美　様</a:t>
            </a:r>
            <a:endParaRPr lang="ja-JP" altLang="en-US" sz="2905" dirty="0">
              <a:solidFill>
                <a:srgbClr val="EBC354"/>
              </a:solidFill>
              <a:latin typeface="Source Serif Pro Bold" panose="02040803050405020204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39160" y="6247765"/>
            <a:ext cx="64738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Arimo Bold" panose="020B0704020202020204"/>
              </a:rPr>
              <a:t>株式会社笏本縫製　専務取締役　中村啓吾</a:t>
            </a:r>
            <a:endParaRPr kumimoji="1" lang="ja-JP" altLang="en-US" sz="2400" b="1" dirty="0">
              <a:solidFill>
                <a:srgbClr val="000000"/>
              </a:solidFill>
              <a:latin typeface="Arimo Bold" panose="020B0704020202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5045" y="1828800"/>
            <a:ext cx="9326245" cy="4611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95"/>
              </a:lnSpc>
              <a:spcBef>
                <a:spcPct val="0"/>
              </a:spcBef>
            </a:pPr>
            <a:r>
              <a:rPr lang="ja-JP" altLang="en-US" sz="1815" dirty="0">
                <a:solidFill>
                  <a:srgbClr val="000000"/>
                </a:solidFill>
                <a:latin typeface="Arimo Bold" panose="020B0704020202020204"/>
              </a:rPr>
              <a:t>　</a:t>
            </a:r>
            <a:r>
              <a:rPr lang="ja-JP" altLang="en-US" sz="2400" dirty="0">
                <a:solidFill>
                  <a:srgbClr val="000000"/>
                </a:solidFill>
                <a:latin typeface="Arimo Bold" panose="020B0704020202020204"/>
              </a:rPr>
              <a:t>この度は、当社のサービス内容をわかりやすくかつ効果的にまとめた</a:t>
            </a:r>
            <a:endParaRPr lang="ja-JP" altLang="en-US" sz="2400" dirty="0">
              <a:solidFill>
                <a:srgbClr val="000000"/>
              </a:solidFill>
              <a:latin typeface="Arimo Bold" panose="020B0704020202020204"/>
            </a:endParaRPr>
          </a:p>
          <a:p>
            <a:pPr>
              <a:lnSpc>
                <a:spcPts val="4495"/>
              </a:lnSpc>
              <a:spcBef>
                <a:spcPct val="0"/>
              </a:spcBef>
            </a:pPr>
            <a:r>
              <a:rPr lang="ja-JP" altLang="en-US" sz="2400" dirty="0">
                <a:solidFill>
                  <a:srgbClr val="000000"/>
                </a:solidFill>
                <a:latin typeface="Arimo Bold" panose="020B0704020202020204"/>
              </a:rPr>
              <a:t>素晴らしいチラシを作成して</a:t>
            </a:r>
            <a:r>
              <a:rPr lang="ja-JP" altLang="en-US" sz="2400" dirty="0">
                <a:solidFill>
                  <a:srgbClr val="000000"/>
                </a:solidFill>
                <a:latin typeface="Arimo Bold" panose="020B0704020202020204"/>
              </a:rPr>
              <a:t>いただき、心より感謝申し上げます。</a:t>
            </a:r>
            <a:endParaRPr lang="ja-JP" altLang="en-US" sz="2400" dirty="0">
              <a:solidFill>
                <a:srgbClr val="000000"/>
              </a:solidFill>
              <a:latin typeface="Arimo Bold" panose="020B0704020202020204"/>
            </a:endParaRPr>
          </a:p>
          <a:p>
            <a:pPr>
              <a:lnSpc>
                <a:spcPts val="4495"/>
              </a:lnSpc>
              <a:spcBef>
                <a:spcPct val="0"/>
              </a:spcBef>
            </a:pPr>
            <a:r>
              <a:rPr lang="ja-JP" altLang="en-US" sz="2400" dirty="0">
                <a:solidFill>
                  <a:srgbClr val="000000"/>
                </a:solidFill>
                <a:latin typeface="Arimo Bold" panose="020B0704020202020204"/>
              </a:rPr>
              <a:t>限られたスペースの中で、デザインと情報がバランスよくまとめられております。お客様への訴求力が非常に高い結果となりました。迅速かつ丁寧な対応にも大変感謝しており、岡元</a:t>
            </a:r>
            <a:r>
              <a:rPr lang="ja-JP" altLang="en-US" sz="2400" dirty="0">
                <a:solidFill>
                  <a:srgbClr val="000000"/>
                </a:solidFill>
                <a:latin typeface="Arimo Bold" panose="020B0704020202020204"/>
              </a:rPr>
              <a:t>様のプロフェッショナルなサービスは自信を持ってお勧めできるものです。</a:t>
            </a:r>
            <a:endParaRPr lang="ja-JP" altLang="en-US" sz="2400" dirty="0">
              <a:solidFill>
                <a:srgbClr val="000000"/>
              </a:solidFill>
              <a:latin typeface="Arimo Bold" panose="020B0704020202020204"/>
            </a:endParaRPr>
          </a:p>
          <a:p>
            <a:pPr>
              <a:lnSpc>
                <a:spcPts val="4495"/>
              </a:lnSpc>
              <a:spcBef>
                <a:spcPct val="0"/>
              </a:spcBef>
            </a:pPr>
            <a:r>
              <a:rPr lang="ja-JP" altLang="en-US" sz="2400" dirty="0">
                <a:solidFill>
                  <a:srgbClr val="000000"/>
                </a:solidFill>
                <a:latin typeface="Arimo Bold" panose="020B0704020202020204"/>
              </a:rPr>
              <a:t>　このようなサービスを提供されている岡元様を心より推薦いたします</a:t>
            </a:r>
            <a:r>
              <a:rPr lang="ja-JP" altLang="en-US" sz="2400" dirty="0">
                <a:solidFill>
                  <a:srgbClr val="000000"/>
                </a:solidFill>
                <a:latin typeface="Arimo Bold" panose="020B0704020202020204"/>
              </a:rPr>
              <a:t>。</a:t>
            </a:r>
            <a:endParaRPr lang="ja-JP" altLang="en-US" sz="2400" dirty="0">
              <a:solidFill>
                <a:srgbClr val="000000"/>
              </a:solidFill>
              <a:latin typeface="Arimo Bold" panose="020B0704020202020204"/>
            </a:endParaRPr>
          </a:p>
          <a:p>
            <a:pPr>
              <a:lnSpc>
                <a:spcPts val="4495"/>
              </a:lnSpc>
              <a:spcBef>
                <a:spcPct val="0"/>
              </a:spcBef>
            </a:pPr>
            <a:endParaRPr lang="ja-JP" altLang="en-US" sz="2400" dirty="0">
              <a:solidFill>
                <a:srgbClr val="000000"/>
              </a:solidFill>
              <a:latin typeface="Arimo Bold" panose="020B07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Presentation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ＭＳ Ｐゴシック</vt:lpstr>
      <vt:lpstr>Wingdings</vt:lpstr>
      <vt:lpstr>Source Serif Pro Bold</vt:lpstr>
      <vt:lpstr>Arimo Bold</vt:lpstr>
      <vt:lpstr>Calibri</vt:lpstr>
      <vt:lpstr>Microsoft YaHei</vt:lpstr>
      <vt:lpstr>ＭＳ Ｐゴシック</vt:lpstr>
      <vt:lpstr>Arial Unicode MS</vt:lpstr>
      <vt:lpstr>游ゴシック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Gold School Recognition Certificate</dc:title>
  <dc:creator>中村啓吾</dc:creator>
  <cp:lastModifiedBy>user</cp:lastModifiedBy>
  <cp:revision>7</cp:revision>
  <dcterms:created xsi:type="dcterms:W3CDTF">2006-08-16T00:00:00Z</dcterms:created>
  <dcterms:modified xsi:type="dcterms:W3CDTF">2024-09-26T03:34:28Z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AC9D2BCD705749D49AF409FF54EC8649</vt:lpwstr>
  </property>
  <property fmtid="{D5CDD505-2E9C-101B-9397-08002B2CF9AE}" pid="3" name="KSOProductBuildVer">
    <vt:lpwstr>1041-11.2.0.10624</vt:lpwstr>
  </property>
</Properties>
</file>